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81" r:id="rId2"/>
    <p:sldId id="367" r:id="rId3"/>
    <p:sldId id="368" r:id="rId4"/>
    <p:sldId id="322" r:id="rId5"/>
    <p:sldId id="326" r:id="rId6"/>
    <p:sldId id="259" r:id="rId7"/>
    <p:sldId id="350" r:id="rId8"/>
    <p:sldId id="369" r:id="rId9"/>
    <p:sldId id="330" r:id="rId10"/>
    <p:sldId id="314" r:id="rId11"/>
    <p:sldId id="328" r:id="rId12"/>
    <p:sldId id="332" r:id="rId13"/>
    <p:sldId id="370" r:id="rId14"/>
    <p:sldId id="354" r:id="rId15"/>
    <p:sldId id="334" r:id="rId16"/>
    <p:sldId id="355" r:id="rId17"/>
    <p:sldId id="356" r:id="rId18"/>
    <p:sldId id="371" r:id="rId19"/>
    <p:sldId id="269" r:id="rId20"/>
    <p:sldId id="333" r:id="rId21"/>
    <p:sldId id="359" r:id="rId22"/>
    <p:sldId id="317" r:id="rId23"/>
    <p:sldId id="372" r:id="rId24"/>
    <p:sldId id="351" r:id="rId25"/>
    <p:sldId id="352" r:id="rId26"/>
    <p:sldId id="358" r:id="rId27"/>
    <p:sldId id="280" r:id="rId28"/>
    <p:sldId id="382" r:id="rId29"/>
    <p:sldId id="384" r:id="rId30"/>
    <p:sldId id="385" r:id="rId31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Lao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3FA"/>
    <a:srgbClr val="0062AC"/>
    <a:srgbClr val="568D11"/>
    <a:srgbClr val="0F8FEF"/>
    <a:srgbClr val="407434"/>
    <a:srgbClr val="4AA44A"/>
    <a:srgbClr val="0F97C7"/>
    <a:srgbClr val="019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/>
    <p:restoredTop sz="93895"/>
  </p:normalViewPr>
  <p:slideViewPr>
    <p:cSldViewPr snapToGrid="0" showGuides="1">
      <p:cViewPr varScale="1">
        <p:scale>
          <a:sx n="68" d="100"/>
          <a:sy n="68" d="100"/>
        </p:scale>
        <p:origin x="738" y="7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27DC7C-EA85-41EA-BE8E-3BC04B9579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163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30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algn="ctr" defTabSz="913130" eaLnBrk="1" hangingPunct="1">
              <a:lnSpc>
                <a:spcPct val="90000"/>
              </a:lnSpc>
            </a:pPr>
            <a:endParaRPr lang="zh-CN" altLang="en-US" sz="2300" dirty="0">
              <a:latin typeface="华文细黑" panose="02010600040101010101" pitchFamily="2" charset="-122"/>
              <a:ea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hyperlink" Target="http://www.qeesuu.com/" TargetMode="External"/><Relationship Id="rId4" Type="http://schemas.openxmlformats.org/officeDocument/2006/relationships/tags" Target="../tags/tag8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audio1.wav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hyperlink" Target="http://www.qeesuu.com/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hyperlink" Target="http://www.qeesuu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hyperlink" Target="http://www.qeesuu.com/" TargetMode="Externa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notesSlide" Target="../notesSlides/notesSlide20.xml"/><Relationship Id="rId2" Type="http://schemas.openxmlformats.org/officeDocument/2006/relationships/tags" Target="../tags/tag1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tags" Target="../tags/tag2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notesSlide" Target="../notesSlides/notesSlide2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hyperlink" Target="http://www.qeesuu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eesuu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hyperlink" Target="http://www.qeesuu.com/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/>
        </p:nvSpPr>
        <p:spPr>
          <a:xfrm>
            <a:off x="6140450" y="2765425"/>
            <a:ext cx="6091238" cy="4124325"/>
          </a:xfrm>
          <a:custGeom>
            <a:avLst/>
            <a:gdLst>
              <a:gd name="connsiteX0" fmla="*/ 0 w 3922776"/>
              <a:gd name="connsiteY0" fmla="*/ 2432304 h 2432304"/>
              <a:gd name="connsiteX1" fmla="*/ 608076 w 3922776"/>
              <a:gd name="connsiteY1" fmla="*/ 0 h 2432304"/>
              <a:gd name="connsiteX2" fmla="*/ 3314700 w 3922776"/>
              <a:gd name="connsiteY2" fmla="*/ 0 h 2432304"/>
              <a:gd name="connsiteX3" fmla="*/ 3922776 w 3922776"/>
              <a:gd name="connsiteY3" fmla="*/ 2432304 h 2432304"/>
              <a:gd name="connsiteX4" fmla="*/ 0 w 3922776"/>
              <a:gd name="connsiteY4" fmla="*/ 2432304 h 2432304"/>
              <a:gd name="connsiteX0-1" fmla="*/ 388620 w 3314700"/>
              <a:gd name="connsiteY0-2" fmla="*/ 3739896 h 3739896"/>
              <a:gd name="connsiteX1-3" fmla="*/ 0 w 3314700"/>
              <a:gd name="connsiteY1-4" fmla="*/ 0 h 3739896"/>
              <a:gd name="connsiteX2-5" fmla="*/ 2706624 w 3314700"/>
              <a:gd name="connsiteY2-6" fmla="*/ 0 h 3739896"/>
              <a:gd name="connsiteX3-7" fmla="*/ 3314700 w 3314700"/>
              <a:gd name="connsiteY3-8" fmla="*/ 2432304 h 3739896"/>
              <a:gd name="connsiteX4-9" fmla="*/ 388620 w 3314700"/>
              <a:gd name="connsiteY4-10" fmla="*/ 3739896 h 3739896"/>
              <a:gd name="connsiteX0-11" fmla="*/ 388620 w 6478524"/>
              <a:gd name="connsiteY0-12" fmla="*/ 3739896 h 3739896"/>
              <a:gd name="connsiteX1-13" fmla="*/ 0 w 6478524"/>
              <a:gd name="connsiteY1-14" fmla="*/ 0 h 3739896"/>
              <a:gd name="connsiteX2-15" fmla="*/ 2706624 w 6478524"/>
              <a:gd name="connsiteY2-16" fmla="*/ 0 h 3739896"/>
              <a:gd name="connsiteX3-17" fmla="*/ 6478524 w 6478524"/>
              <a:gd name="connsiteY3-18" fmla="*/ 3730752 h 3739896"/>
              <a:gd name="connsiteX4-19" fmla="*/ 388620 w 6478524"/>
              <a:gd name="connsiteY4-20" fmla="*/ 3739896 h 3739896"/>
              <a:gd name="connsiteX0-21" fmla="*/ 388620 w 6478524"/>
              <a:gd name="connsiteY0-22" fmla="*/ 3739896 h 3739896"/>
              <a:gd name="connsiteX1-23" fmla="*/ 0 w 6478524"/>
              <a:gd name="connsiteY1-24" fmla="*/ 0 h 3739896"/>
              <a:gd name="connsiteX2-25" fmla="*/ 6464808 w 6478524"/>
              <a:gd name="connsiteY2-26" fmla="*/ 1307592 h 3739896"/>
              <a:gd name="connsiteX3-27" fmla="*/ 6478524 w 6478524"/>
              <a:gd name="connsiteY3-28" fmla="*/ 3730752 h 3739896"/>
              <a:gd name="connsiteX4-29" fmla="*/ 388620 w 6478524"/>
              <a:gd name="connsiteY4-30" fmla="*/ 3739896 h 3739896"/>
              <a:gd name="connsiteX0-31" fmla="*/ 0 w 6089904"/>
              <a:gd name="connsiteY0-32" fmla="*/ 4123944 h 4123944"/>
              <a:gd name="connsiteX1-33" fmla="*/ 3534156 w 6089904"/>
              <a:gd name="connsiteY1-34" fmla="*/ 0 h 4123944"/>
              <a:gd name="connsiteX2-35" fmla="*/ 6076188 w 6089904"/>
              <a:gd name="connsiteY2-36" fmla="*/ 1691640 h 4123944"/>
              <a:gd name="connsiteX3-37" fmla="*/ 6089904 w 6089904"/>
              <a:gd name="connsiteY3-38" fmla="*/ 4114800 h 4123944"/>
              <a:gd name="connsiteX4-39" fmla="*/ 0 w 6089904"/>
              <a:gd name="connsiteY4-40" fmla="*/ 4123944 h 4123944"/>
              <a:gd name="connsiteX0-41" fmla="*/ 0 w 6089904"/>
              <a:gd name="connsiteY0-42" fmla="*/ 4123944 h 4123944"/>
              <a:gd name="connsiteX1-43" fmla="*/ 3534156 w 6089904"/>
              <a:gd name="connsiteY1-44" fmla="*/ 0 h 4123944"/>
              <a:gd name="connsiteX2-45" fmla="*/ 6076188 w 6089904"/>
              <a:gd name="connsiteY2-46" fmla="*/ 1743399 h 4123944"/>
              <a:gd name="connsiteX3-47" fmla="*/ 6089904 w 6089904"/>
              <a:gd name="connsiteY3-48" fmla="*/ 4114800 h 4123944"/>
              <a:gd name="connsiteX4-49" fmla="*/ 0 w 6089904"/>
              <a:gd name="connsiteY4-50" fmla="*/ 4123944 h 4123944"/>
              <a:gd name="connsiteX0-51" fmla="*/ 0 w 6089904"/>
              <a:gd name="connsiteY0-52" fmla="*/ 4123944 h 4123944"/>
              <a:gd name="connsiteX1-53" fmla="*/ 3534156 w 6089904"/>
              <a:gd name="connsiteY1-54" fmla="*/ 0 h 4123944"/>
              <a:gd name="connsiteX2-55" fmla="*/ 6076188 w 6089904"/>
              <a:gd name="connsiteY2-56" fmla="*/ 1760652 h 4123944"/>
              <a:gd name="connsiteX3-57" fmla="*/ 6089904 w 6089904"/>
              <a:gd name="connsiteY3-58" fmla="*/ 4114800 h 4123944"/>
              <a:gd name="connsiteX4-59" fmla="*/ 0 w 6089904"/>
              <a:gd name="connsiteY4-60" fmla="*/ 4123944 h 41239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89904" h="4123944">
                <a:moveTo>
                  <a:pt x="0" y="4123944"/>
                </a:moveTo>
                <a:lnTo>
                  <a:pt x="3534156" y="0"/>
                </a:lnTo>
                <a:lnTo>
                  <a:pt x="6076188" y="1760652"/>
                </a:lnTo>
                <a:lnTo>
                  <a:pt x="6089904" y="4114800"/>
                </a:lnTo>
                <a:lnTo>
                  <a:pt x="0" y="4123944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5891213" y="-36512"/>
            <a:ext cx="6346825" cy="4376738"/>
          </a:xfrm>
          <a:custGeom>
            <a:avLst/>
            <a:gdLst>
              <a:gd name="connsiteX0" fmla="*/ 0 w 5212080"/>
              <a:gd name="connsiteY0" fmla="*/ 1691640 h 1691640"/>
              <a:gd name="connsiteX1" fmla="*/ 0 w 5212080"/>
              <a:gd name="connsiteY1" fmla="*/ 0 h 1691640"/>
              <a:gd name="connsiteX2" fmla="*/ 5212080 w 5212080"/>
              <a:gd name="connsiteY2" fmla="*/ 1691640 h 1691640"/>
              <a:gd name="connsiteX3" fmla="*/ 0 w 5212080"/>
              <a:gd name="connsiteY3" fmla="*/ 1691640 h 1691640"/>
              <a:gd name="connsiteX0-1" fmla="*/ 1106424 w 6318504"/>
              <a:gd name="connsiteY0-2" fmla="*/ 2688336 h 2688336"/>
              <a:gd name="connsiteX1-3" fmla="*/ 0 w 6318504"/>
              <a:gd name="connsiteY1-4" fmla="*/ 0 h 2688336"/>
              <a:gd name="connsiteX2-5" fmla="*/ 6318504 w 6318504"/>
              <a:gd name="connsiteY2-6" fmla="*/ 2688336 h 2688336"/>
              <a:gd name="connsiteX3-7" fmla="*/ 1106424 w 6318504"/>
              <a:gd name="connsiteY3-8" fmla="*/ 2688336 h 2688336"/>
              <a:gd name="connsiteX0-9" fmla="*/ 1106424 w 6345936"/>
              <a:gd name="connsiteY0-10" fmla="*/ 2688336 h 2688336"/>
              <a:gd name="connsiteX1-11" fmla="*/ 0 w 6345936"/>
              <a:gd name="connsiteY1-12" fmla="*/ 0 h 2688336"/>
              <a:gd name="connsiteX2-13" fmla="*/ 6345936 w 6345936"/>
              <a:gd name="connsiteY2-14" fmla="*/ 9144 h 2688336"/>
              <a:gd name="connsiteX3-15" fmla="*/ 1106424 w 6345936"/>
              <a:gd name="connsiteY3-16" fmla="*/ 2688336 h 2688336"/>
              <a:gd name="connsiteX0-17" fmla="*/ 6327648 w 6345936"/>
              <a:gd name="connsiteY0-18" fmla="*/ 4370832 h 4370832"/>
              <a:gd name="connsiteX1-19" fmla="*/ 0 w 6345936"/>
              <a:gd name="connsiteY1-20" fmla="*/ 0 h 4370832"/>
              <a:gd name="connsiteX2-21" fmla="*/ 6345936 w 6345936"/>
              <a:gd name="connsiteY2-22" fmla="*/ 9144 h 4370832"/>
              <a:gd name="connsiteX3-23" fmla="*/ 6327648 w 6345936"/>
              <a:gd name="connsiteY3-24" fmla="*/ 4370832 h 4370832"/>
              <a:gd name="connsiteX0-25" fmla="*/ 6333399 w 6345936"/>
              <a:gd name="connsiteY0-26" fmla="*/ 4376583 h 4376583"/>
              <a:gd name="connsiteX1-27" fmla="*/ 0 w 6345936"/>
              <a:gd name="connsiteY1-28" fmla="*/ 0 h 4376583"/>
              <a:gd name="connsiteX2-29" fmla="*/ 6345936 w 6345936"/>
              <a:gd name="connsiteY2-30" fmla="*/ 9144 h 4376583"/>
              <a:gd name="connsiteX3-31" fmla="*/ 6333399 w 6345936"/>
              <a:gd name="connsiteY3-32" fmla="*/ 4376583 h 43765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45936" h="4376583">
                <a:moveTo>
                  <a:pt x="6333399" y="4376583"/>
                </a:moveTo>
                <a:lnTo>
                  <a:pt x="0" y="0"/>
                </a:lnTo>
                <a:lnTo>
                  <a:pt x="6345936" y="9144"/>
                </a:lnTo>
                <a:lnTo>
                  <a:pt x="6333399" y="4376583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138" y="2119313"/>
            <a:ext cx="7462838" cy="10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kern="1200" cap="none" spc="133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年终总结暨新年计划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8813" y="3144838"/>
            <a:ext cx="6567488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适用于年终总结 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项目展示 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工作汇报 </a:t>
            </a:r>
            <a:r>
              <a:rPr kumimoji="0" lang="en-US" altLang="zh-CN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述职报告等场合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873500" y="4084638"/>
            <a:ext cx="2171700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汇报人：代用名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50938" y="4057650"/>
            <a:ext cx="2305050" cy="37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部门：</a:t>
            </a:r>
            <a:r>
              <a:rPr lang="zh-CN" altLang="en-US" sz="1865" dirty="0">
                <a:solidFill>
                  <a:schemeClr val="bg1"/>
                </a:solidFill>
                <a:latin typeface="+mn-ea"/>
                <a:ea typeface="+mn-ea"/>
              </a:rPr>
              <a:t>代用名</a:t>
            </a:r>
            <a:endParaRPr kumimoji="0" lang="zh-CN" altLang="en-US" sz="1865" kern="1200" cap="none" spc="0" normalizeH="0" baseline="0" noProof="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0813" y="196850"/>
            <a:ext cx="1758950" cy="665163"/>
            <a:chOff x="150565" y="196675"/>
            <a:chExt cx="1758516" cy="664679"/>
          </a:xfrm>
        </p:grpSpPr>
        <p:sp>
          <p:nvSpPr>
            <p:cNvPr id="16" name="文本框 15"/>
            <p:cNvSpPr txBox="1"/>
            <p:nvPr/>
          </p:nvSpPr>
          <p:spPr>
            <a:xfrm>
              <a:off x="150565" y="584355"/>
              <a:ext cx="1758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kern="1200" cap="none" spc="0" normalizeH="0" baseline="0" noProof="0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您的公司名称</a:t>
              </a:r>
              <a:endParaRPr kumimoji="0" lang="zh-CN" altLang="en-US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3" name="文本框 25"/>
            <p:cNvSpPr txBox="1"/>
            <p:nvPr/>
          </p:nvSpPr>
          <p:spPr>
            <a:xfrm>
              <a:off x="210711" y="196675"/>
              <a:ext cx="163822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YOUR LOGO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2" name="media1_纯音频文件_纯音频输出 (9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52104" y="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9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>
            <p:custDataLst>
              <p:tags r:id="rId1"/>
            </p:custDataLst>
          </p:nvPr>
        </p:nvSpPr>
        <p:spPr>
          <a:xfrm>
            <a:off x="4487863" y="3749675"/>
            <a:ext cx="2557463" cy="511175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</a:p>
        </p:txBody>
      </p:sp>
      <p:sp>
        <p:nvSpPr>
          <p:cNvPr id="29" name="MH_SubTitle_3"/>
          <p:cNvSpPr/>
          <p:nvPr>
            <p:custDataLst>
              <p:tags r:id="rId2"/>
            </p:custDataLst>
          </p:nvPr>
        </p:nvSpPr>
        <p:spPr>
          <a:xfrm>
            <a:off x="6534150" y="2898775"/>
            <a:ext cx="2555875" cy="509588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</a:p>
        </p:txBody>
      </p:sp>
      <p:sp>
        <p:nvSpPr>
          <p:cNvPr id="31" name="MH_SubTitle_1"/>
          <p:cNvSpPr/>
          <p:nvPr>
            <p:custDataLst>
              <p:tags r:id="rId3"/>
            </p:custDataLst>
          </p:nvPr>
        </p:nvSpPr>
        <p:spPr>
          <a:xfrm>
            <a:off x="2443163" y="4602163"/>
            <a:ext cx="2557463" cy="509588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</a:p>
        </p:txBody>
      </p:sp>
      <p:sp>
        <p:nvSpPr>
          <p:cNvPr id="35" name="MH_Other_1"/>
          <p:cNvSpPr/>
          <p:nvPr>
            <p:custDataLst>
              <p:tags r:id="rId4"/>
            </p:custDataLst>
          </p:nvPr>
        </p:nvSpPr>
        <p:spPr>
          <a:xfrm flipH="1" flipV="1">
            <a:off x="4487863" y="4260850"/>
            <a:ext cx="512763" cy="850900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MH_Other_3"/>
          <p:cNvSpPr/>
          <p:nvPr>
            <p:custDataLst>
              <p:tags r:id="rId5"/>
            </p:custDataLst>
          </p:nvPr>
        </p:nvSpPr>
        <p:spPr>
          <a:xfrm flipH="1" flipV="1">
            <a:off x="6534150" y="3408363"/>
            <a:ext cx="511175" cy="852488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MH_SubTitle_4"/>
          <p:cNvSpPr/>
          <p:nvPr>
            <p:custDataLst>
              <p:tags r:id="rId6"/>
            </p:custDataLst>
          </p:nvPr>
        </p:nvSpPr>
        <p:spPr>
          <a:xfrm>
            <a:off x="8578850" y="2044700"/>
            <a:ext cx="2555875" cy="512763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</a:p>
        </p:txBody>
      </p:sp>
      <p:sp>
        <p:nvSpPr>
          <p:cNvPr id="45" name="MH_Other_5"/>
          <p:cNvSpPr/>
          <p:nvPr>
            <p:custDataLst>
              <p:tags r:id="rId7"/>
            </p:custDataLst>
          </p:nvPr>
        </p:nvSpPr>
        <p:spPr>
          <a:xfrm flipH="1" flipV="1">
            <a:off x="8578850" y="2557463"/>
            <a:ext cx="511175" cy="850900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688" y="5324475"/>
            <a:ext cx="216217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2038" y="4578350"/>
            <a:ext cx="1916113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您的内容打在这里，或者通过复制您的文本后，在此框中选择粘贴，并选择只保留文字您的内容打</a:t>
            </a: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013" y="3748088"/>
            <a:ext cx="19177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您的内容打在这里，或者通过复制您的文本后，在此框中选择粘贴，并选择只保留文字您的内容打</a:t>
            </a: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025" y="2768600"/>
            <a:ext cx="1917700" cy="1014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您的内容打在这里，或者通过复制您的文本后，在此框中选择粘贴，并选择只保留文字您的内容打</a:t>
            </a:r>
          </a:p>
        </p:txBody>
      </p:sp>
      <p:sp>
        <p:nvSpPr>
          <p:cNvPr id="21517" name="文本框 13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工作完成情况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17" name="矩形 16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18" name="矩形 17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19" name="矩形 18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0" name="矩形 19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1" name="矩形 20"/>
          <p:cNvSpPr/>
          <p:nvPr/>
        </p:nvSpPr>
        <p:spPr>
          <a:xfrm>
            <a:off x="119063" y="27209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26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21528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C44E05-BBE8-48C6-8F5F-2C390973340F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10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43" grpId="0" animBg="1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09813" y="1565275"/>
            <a:ext cx="9193212" cy="1039813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kern="1200" cap="none" spc="0" normalizeH="0" baseline="0" noProof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您的内容打在这里，或者通过复制您的文本后，在此框中选择粘贴，并选择只保留文字。您的内容打在这里，或者通过复制您的文本后在此框中选择粘贴，并选择只保留文字。您的内容打在这里，或者通过复制您的文本后，在此框中选择粘贴</a:t>
              </a:r>
              <a:endParaRPr kumimoji="0" lang="en-US" altLang="zh-CN" sz="12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9025" y="284321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6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9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38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研究任务进度表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工作任务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610" name="文本框 6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工作完成情况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10" name="矩形 9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11" name="矩形 10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12" name="矩形 11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13" name="矩形 12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18" name="矩形 17"/>
          <p:cNvSpPr/>
          <p:nvPr/>
        </p:nvSpPr>
        <p:spPr>
          <a:xfrm>
            <a:off x="119063" y="27209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19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23621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3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4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5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B9A06F-E8AD-4E1A-9363-A65361AB8A3A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735763" y="1765300"/>
            <a:ext cx="0" cy="418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088" y="3221038"/>
            <a:ext cx="895350" cy="8953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VS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7013" y="2547938"/>
            <a:ext cx="34242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4530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325" y="2019300"/>
            <a:ext cx="2587625" cy="577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Lao UI" panose="020B0502040204020203" pitchFamily="34" charset="0"/>
              </a:rPr>
              <a:t>对比数据一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7286625" y="2036763"/>
            <a:ext cx="258762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对比数据二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7308850" y="2576513"/>
            <a:ext cx="34798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defTabSz="684530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113" y="4506913"/>
            <a:ext cx="2009775" cy="2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8013" y="4887913"/>
            <a:ext cx="2801938" cy="2397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9825" y="5302250"/>
            <a:ext cx="2282825" cy="239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663" y="4506913"/>
            <a:ext cx="1308100" cy="2476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600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4284663" y="4887913"/>
            <a:ext cx="1309687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对比数据二：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4284663" y="5308600"/>
            <a:ext cx="1309687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对比数据三：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18" name="矩形 17"/>
          <p:cNvSpPr/>
          <p:nvPr/>
        </p:nvSpPr>
        <p:spPr>
          <a:xfrm>
            <a:off x="3497263" y="5732463"/>
            <a:ext cx="2465388" cy="2397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4663" y="5738813"/>
            <a:ext cx="1309687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对比数据四：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7439025" y="4540250"/>
            <a:ext cx="2009775" cy="239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725" y="4919663"/>
            <a:ext cx="2803525" cy="241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025" y="5324475"/>
            <a:ext cx="2282825" cy="239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725" y="5715000"/>
            <a:ext cx="2603500" cy="241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075" y="4513263"/>
            <a:ext cx="1308100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600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26" name="TextBox 20"/>
          <p:cNvSpPr txBox="1"/>
          <p:nvPr/>
        </p:nvSpPr>
        <p:spPr>
          <a:xfrm>
            <a:off x="7712075" y="4914900"/>
            <a:ext cx="1308100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对比数据二：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7712075" y="5324475"/>
            <a:ext cx="1308100" cy="2460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对比数据三：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7712075" y="5713413"/>
            <a:ext cx="1308100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对比数据四：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万</a:t>
            </a:r>
          </a:p>
        </p:txBody>
      </p:sp>
      <p:sp>
        <p:nvSpPr>
          <p:cNvPr id="25624" name="文本框 28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工作完成情况</a:t>
            </a: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32" name="矩形 31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3" name="矩形 32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4" name="矩形 33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5" name="矩形 34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6" name="矩形 35"/>
          <p:cNvSpPr/>
          <p:nvPr/>
        </p:nvSpPr>
        <p:spPr>
          <a:xfrm>
            <a:off x="119063" y="27209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33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25635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6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7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8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9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3CA73F6-9499-4EA4-B7D4-C97A2CC30938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EC15DC-4774-45F1-AF96-E4D6FDD0433C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/>
      <p:bldP spid="31" grpId="0" animBg="1"/>
      <p:bldP spid="31" grpId="1" animBg="1"/>
      <p:bldP spid="32" grpId="0"/>
      <p:bldP spid="32" grpId="1"/>
      <p:bldP spid="33" grpId="0" animBg="1"/>
      <p:bldP spid="34" grpId="0"/>
      <p:bldP spid="35" grpId="0" animBg="1"/>
      <p:bldP spid="36" grpId="0"/>
      <p:bldP spid="1025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300288" y="2151063"/>
            <a:ext cx="3070225" cy="178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</a:p>
        </p:txBody>
      </p:sp>
      <p:sp>
        <p:nvSpPr>
          <p:cNvPr id="37" name="矩形 36"/>
          <p:cNvSpPr/>
          <p:nvPr/>
        </p:nvSpPr>
        <p:spPr>
          <a:xfrm>
            <a:off x="5359400" y="2152650"/>
            <a:ext cx="3070225" cy="1785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18513" y="2151063"/>
            <a:ext cx="3070225" cy="178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300288" y="3929063"/>
            <a:ext cx="3070225" cy="1784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359400" y="3930650"/>
            <a:ext cx="3070225" cy="1785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418513" y="3929063"/>
            <a:ext cx="3070225" cy="178435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309813" y="3922713"/>
            <a:ext cx="3068638" cy="1785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</a:p>
        </p:txBody>
      </p:sp>
      <p:sp>
        <p:nvSpPr>
          <p:cNvPr id="43" name="矩形 42"/>
          <p:cNvSpPr/>
          <p:nvPr/>
        </p:nvSpPr>
        <p:spPr>
          <a:xfrm>
            <a:off x="5368925" y="3917950"/>
            <a:ext cx="3068638" cy="17843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426450" y="3933825"/>
            <a:ext cx="3070225" cy="1785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09813" y="2139950"/>
            <a:ext cx="3068638" cy="178593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368925" y="2154238"/>
            <a:ext cx="3068638" cy="178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的标题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此处添加项目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的文字说明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426450" y="2139950"/>
            <a:ext cx="3070225" cy="1785938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2995" tIns="51497" rIns="102995" bIns="5149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710" name="文本框 47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成功项目展示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17" name="矩形 16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18" name="矩形 17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19" name="矩形 18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0" name="矩形 19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1" name="矩形 20"/>
          <p:cNvSpPr/>
          <p:nvPr/>
        </p:nvSpPr>
        <p:spPr>
          <a:xfrm>
            <a:off x="119063" y="3500438"/>
            <a:ext cx="1728788" cy="46672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19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29721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4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5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31D51C-E1FE-49CC-9D1A-E5CD02B1D36B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10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563 0.73704 C -0.01233 0.53086 -0.03004 0.31914 -0.0073 0.11667 C -0.0066 0.10062 -0.00487 0.08765 -0.00313 0.07222 C -0.00209 0.04846 4.44444E-6 0.02747 4.44444E-6 6.17284E-7 " pathEditMode="relative" rAng="0" ptsTypes="fffA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369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15695 0.55803 C 0.15938 0.54013 0.15296 0.52562 0.15 0.50865 C 0.14341 0.47007 0.13681 0.43025 0.12778 0.3926 C 0.12275 0.34723 0.11285 0.30741 0.10139 0.26667 C 0.09757 0.23334 0.1033 0.27408 0.09584 0.24445 C 0.0948 0.24075 0.09549 0.23581 0.09445 0.2321 C 0.08924 0.21235 0.08108 0.19291 0.07362 0.17531 C 0.07066 0.15957 0.06494 0.14754 0.05834 0.13581 C 0.05591 0.12284 0.05851 0.13334 0.05278 0.12099 C 0.04757 0.10988 0.04462 0.09661 0.03889 0.08642 C 0.03733 0.07562 0.03403 0.06945 0.03195 0.05926 C 0.02761 0.03889 0.02275 0.02562 0.01389 0.00988 C 0.01094 0.00463 0.00504 0.0034 -4.72222E-6 -4.93827E-6 " pathEditMode="relative" rAng="0" ptsTypes="ffffffffffffA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-279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14306 0.76297 C 0.14149 0.7463 0.13889 0.72871 0.13472 0.71358 C 0.13333 0.69815 0.13177 0.68303 0.12778 0.66914 C 0.12379 0.61945 0.11372 0.57284 0.10417 0.52593 C 0.10017 0.50679 0.10087 0.48364 0.09445 0.46667 C 0.08958 0.43179 0.0842 0.39723 0.07778 0.36297 C 0.07691 0.35834 0.07726 0.35278 0.07639 0.34815 C 0.07222 0.32562 0.07205 0.34136 0.06945 0.31852 C 0.06511 0.28025 0.05625 0.2426 0.04722 0.20741 C 0.0375 0.16976 0.05 0.21297 0.04306 0.18025 C 0.04045 0.1679 0.03663 0.15494 0.03333 0.14321 C 0.02917 0.1284 0.02743 0.11297 0.02222 0.09877 C 0.02066 0.08519 0.01701 0.07655 0.01389 0.0642 C 0.00729 0.03766 0.01458 0.05864 0.00833 0.04198 C 0.0066 0.02994 0.00504 0.01142 -8.33333E-7 -2.96296E-6 " pathEditMode="relative" rAng="0" ptsTypes="ffffffffffffffA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0" y="-38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2917 0.59506 C 0.02621 0.57932 0.02587 0.56204 0.02361 0.54568 C 0.02257 0.47562 0.02101 0.43981 0.01528 0.37778 C 0.01406 0.33889 0.01233 0.30031 0.00972 0.26173 C 0.0092 0.25432 0.00885 0.24691 0.00833 0.23951 C 0.00712 0.22377 0.00417 0.19259 0.00417 0.1929 C 0.00243 0.12932 1.38889E-6 0.06574 1.38889E-6 3.7037E-7 " pathEditMode="relative" rAng="0" ptsTypes="ffffffA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-298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39028 0.64198 C 0.38837 0.62809 0.38282 0.62037 0.37917 0.60741 C 0.3724 0.58303 0.36094 0.55772 0.35 0.53828 C 0.34532 0.52994 0.33802 0.52439 0.33334 0.51605 C 0.31997 0.49229 0.32726 0.50371 0.31112 0.48149 C 0.3033 0.47068 0.29688 0.45247 0.2875 0.44692 C 0.27761 0.42346 0.29011 0.45062 0.27639 0.42963 C 0.27223 0.42315 0.26875 0.41358 0.26389 0.40741 C 0.26216 0.40525 0.2599 0.40494 0.25834 0.40247 C 0.23368 0.36605 0.25556 0.3926 0.24306 0.37778 C 0.23733 0.36235 0.2441 0.3784 0.23334 0.36297 C 0.22657 0.3534 0.22049 0.34105 0.21389 0.33087 C 0.2099 0.3247 0.20504 0.32007 0.20139 0.31358 C 0.18733 0.28858 0.17362 0.26297 0.15834 0.23951 C 0.15278 0.23118 0.14636 0.22223 0.14167 0.21235 C 0.13612 0.20062 0.13212 0.18766 0.12362 0.18272 C 0.12136 0.17932 0.11875 0.17655 0.11667 0.17284 C 0.11546 0.17068 0.11511 0.16729 0.11389 0.16544 C 0.10955 0.15834 0.10469 0.15216 0.1 0.14568 C 0.09775 0.14229 0.09462 0.14013 0.09306 0.13581 C 0.09219 0.13334 0.0915 0.13025 0.09028 0.1284 C 0.08872 0.12593 0.08646 0.12531 0.08473 0.12346 C 0.08282 0.1213 0.08091 0.11883 0.07917 0.11605 C 0.07032 0.10247 0.07917 0.11482 0.07223 0.10124 C 0.06702 0.09105 0.06112 0.08149 0.05556 0.07161 C 0.05226 0.06574 0.05052 0.05772 0.04723 0.05186 C 0.04289 0.04414 0.03039 0.02932 0.025 0.0247 C 0.01875 0.01914 0.01684 0.0105 0.00973 0.00741 C 0.00434 0.00093 0.00712 0.0034 -3.88889E-6 -3.95062E-6 " pathEditMode="relative" rAng="0" ptsTypes="ffffffffffffffffffffffffffffA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00" y="-321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9028 0.56791 C 0.2842 0.5355 0.26701 0.51976 0.25695 0.49136 C 0.24809 0.46636 0.23837 0.44198 0.22917 0.41729 C 0.22483 0.40556 0.22049 0.39044 0.21389 0.38272 C 0.21233 0.37717 0.21181 0.37038 0.20972 0.36544 C 0.20729 0.35988 0.20399 0.35587 0.20139 0.35062 C 0.19497 0.33797 0.18906 0.32161 0.18333 0.30865 C 0.17813 0.29661 0.17135 0.28735 0.16528 0.27655 C 0.16042 0.26791 0.15747 0.25371 0.15278 0.24445 C 0.14705 0.23303 0.1408 0.22315 0.13472 0.21235 C 0.12674 0.19815 0.11962 0.17717 0.10833 0.17038 C 0.1033 0.1571 0.09618 0.14568 0.09028 0.13334 C 0.0849 0.12223 0.08195 0.11204 0.075 0.10371 C 0.0658 0.07902 0.05035 0.05834 0.0375 0.03951 C 0.02969 0.02778 0.03733 0.04167 0.02778 0.02963 C 0.01181 0.00957 0.03715 0.03612 0.01806 0.01482 C 0.01285 0.00896 0.00677 0.00741 -5.55556E-7 -4.93827E-6 " pathEditMode="relative" rAng="0" ptsTypes="ffffffffffffffffA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0" y="-284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2592388" y="1936750"/>
            <a:ext cx="1993900" cy="199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125" y="4033838"/>
            <a:ext cx="1993900" cy="199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450" y="1936750"/>
            <a:ext cx="1993900" cy="199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6825" y="4021138"/>
            <a:ext cx="1993900" cy="199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您的内容打在这里，或者通过复制您的文本后，在此框中选择粘贴，并选择只保留文字。您的内容打在这里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FontAwesome" pitchFamily="2" charset="0"/>
                    <a:ea typeface="+mn-ea"/>
                    <a:cs typeface="+mn-cs"/>
                  </a:rPr>
                  <a:t>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您的内容打在这里，或者通过复制您的文本后，在此框中选择粘贴，并选择只保留文字。您的内容打在这里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FontAwesome" pitchFamily="2" charset="0"/>
                    <a:ea typeface="+mn-ea"/>
                    <a:cs typeface="+mn-cs"/>
                  </a:rPr>
                  <a:t>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您的内容打在这里，或者通过复制您的文本后，在此框中选择粘贴，并选择只保留文字。您的内容打在这里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FontAwesome" pitchFamily="2" charset="0"/>
                    <a:ea typeface="+mn-ea"/>
                    <a:cs typeface="+mn-cs"/>
                  </a:rPr>
                  <a:t>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您的内容打在这里，或者通过复制您的文本后，在此框中选择粘贴，并选择只保留文字。您的内容打在这里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0" marR="0" lvl="0" indent="0" algn="ctr" defTabSz="108775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您的内容打在这里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FontAwesome" pitchFamily="2" charset="0"/>
                    <a:ea typeface="+mn-ea"/>
                    <a:cs typeface="+mn-cs"/>
                  </a:rPr>
                  <a:t>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754" name="文本框 26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成功项目展示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30" name="矩形 29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1" name="矩形 30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2" name="矩形 31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3" name="矩形 32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4" name="矩形 33"/>
          <p:cNvSpPr/>
          <p:nvPr/>
        </p:nvSpPr>
        <p:spPr>
          <a:xfrm>
            <a:off x="119063" y="3500438"/>
            <a:ext cx="1728788" cy="46672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63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31765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7725FCE-2E05-40CD-8C17-B45533A3BCA9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7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5025" y="2779713"/>
            <a:ext cx="4437063" cy="31067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2088" y="2787650"/>
            <a:ext cx="2503488" cy="15414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42088" y="4337050"/>
            <a:ext cx="2503488" cy="15494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45575" y="2779713"/>
            <a:ext cx="2586038" cy="1549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5575" y="4337050"/>
            <a:ext cx="2601913" cy="15494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78163" y="3230563"/>
            <a:ext cx="2211387" cy="2212975"/>
            <a:chOff x="916932" y="1867577"/>
            <a:chExt cx="1864633" cy="1864633"/>
          </a:xfrm>
        </p:grpSpPr>
        <p:grpSp>
          <p:nvGrpSpPr>
            <p:cNvPr id="33817" name="组合 7"/>
            <p:cNvGrpSpPr/>
            <p:nvPr/>
          </p:nvGrpSpPr>
          <p:grpSpPr>
            <a:xfrm>
              <a:off x="916932" y="1867577"/>
              <a:ext cx="1864633" cy="1864633"/>
              <a:chOff x="916933" y="1568174"/>
              <a:chExt cx="1159002" cy="1159002"/>
            </a:xfrm>
          </p:grpSpPr>
          <p:sp>
            <p:nvSpPr>
              <p:cNvPr id="10" name="Oval 4"/>
              <p:cNvSpPr/>
              <p:nvPr/>
            </p:nvSpPr>
            <p:spPr>
              <a:xfrm>
                <a:off x="916933" y="1568174"/>
                <a:ext cx="1159002" cy="1159002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1" name="Arc 20"/>
              <p:cNvSpPr/>
              <p:nvPr/>
            </p:nvSpPr>
            <p:spPr>
              <a:xfrm>
                <a:off x="916933" y="1568174"/>
                <a:ext cx="1159002" cy="1159002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2" name="TextBox 24"/>
              <p:cNvSpPr txBox="1"/>
              <p:nvPr/>
            </p:nvSpPr>
            <p:spPr>
              <a:xfrm>
                <a:off x="1207022" y="1743630"/>
                <a:ext cx="576285" cy="354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R="0"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3795" kern="1200" cap="none" spc="0" normalizeH="0" baseline="0" noProof="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+mn-ea"/>
                    <a:cs typeface="+mn-cs"/>
                  </a:rPr>
                  <a:t>80%</a:t>
                </a:r>
              </a:p>
            </p:txBody>
          </p:sp>
          <p:sp>
            <p:nvSpPr>
              <p:cNvPr id="13" name="Arc 37"/>
              <p:cNvSpPr/>
              <p:nvPr/>
            </p:nvSpPr>
            <p:spPr>
              <a:xfrm>
                <a:off x="980815" y="1632677"/>
                <a:ext cx="1028700" cy="1028700"/>
              </a:xfrm>
              <a:prstGeom prst="arc">
                <a:avLst>
                  <a:gd name="adj1" fmla="val 20172577"/>
                  <a:gd name="adj2" fmla="val 16297434"/>
                </a:avLst>
              </a:prstGeom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细黑" panose="02010600040101010101" pitchFamily="2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9" name="Rectangle 37"/>
            <p:cNvSpPr/>
            <p:nvPr/>
          </p:nvSpPr>
          <p:spPr>
            <a:xfrm>
              <a:off x="991393" y="2680703"/>
              <a:ext cx="1685591" cy="750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的内容打在这里，或者通过复制您的文本后，在此框中选择粘贴</a:t>
              </a:r>
              <a:endParaRPr kumimoji="0" lang="en-US" sz="118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Open Sans Light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14" name="Content Placeholder 2"/>
          <p:cNvSpPr txBox="1"/>
          <p:nvPr/>
        </p:nvSpPr>
        <p:spPr>
          <a:xfrm>
            <a:off x="2325688" y="1930400"/>
            <a:ext cx="8875713" cy="530225"/>
          </a:xfrm>
          <a:prstGeom prst="rect">
            <a:avLst/>
          </a:prstGeom>
        </p:spPr>
        <p:txBody>
          <a:bodyPr vert="horz" lIns="108486" tIns="54243" rIns="108486" bIns="5424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7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您的内容打在这里，您的内容打在这里或者通过；您的内容打在这里，或者通过复制您的文本后，在此框中选择粘贴，并选择只保留文字您的内容打在这里，您的内容打在这里或者通过</a:t>
            </a:r>
            <a:endParaRPr kumimoji="0" lang="zh-CN" altLang="en-US" sz="107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07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33801" name="文本框 14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成功项目展示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18" name="矩形 17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19" name="矩形 18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1" name="矩形 20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2" name="矩形 21"/>
          <p:cNvSpPr/>
          <p:nvPr/>
        </p:nvSpPr>
        <p:spPr>
          <a:xfrm>
            <a:off x="119063" y="3500438"/>
            <a:ext cx="1728788" cy="46672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10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33812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5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6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D10B5C-B5B8-461A-B1E0-E4F030BD1481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7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63" y="2265363"/>
            <a:ext cx="3813175" cy="3181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308350" y="2368550"/>
            <a:ext cx="3587750" cy="2036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rcRect l="19221" t="29398" r="17921" b="13718"/>
          <a:stretch>
            <a:fillRect/>
          </a:stretch>
        </p:blipFill>
        <p:spPr>
          <a:xfrm>
            <a:off x="2135188" y="3857625"/>
            <a:ext cx="3238500" cy="1954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19"/>
          <p:cNvSpPr/>
          <p:nvPr/>
        </p:nvSpPr>
        <p:spPr>
          <a:xfrm>
            <a:off x="2598738" y="4089400"/>
            <a:ext cx="2263775" cy="1452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91225" y="4014788"/>
            <a:ext cx="1285875" cy="1674812"/>
            <a:chOff x="915591" y="1453733"/>
            <a:chExt cx="2490788" cy="3242072"/>
          </a:xfrm>
        </p:grpSpPr>
        <p:pic>
          <p:nvPicPr>
            <p:cNvPr id="3587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591" y="1453733"/>
              <a:ext cx="2490788" cy="32420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Right Triangle 49"/>
            <p:cNvSpPr/>
            <p:nvPr/>
          </p:nvSpPr>
          <p:spPr bwMode="auto">
            <a:xfrm rot="10800000">
              <a:off x="2125266" y="1763295"/>
              <a:ext cx="1019175" cy="2109787"/>
            </a:xfrm>
            <a:prstGeom prst="rtTriangle">
              <a:avLst/>
            </a:prstGeom>
            <a:solidFill>
              <a:schemeClr val="bg1">
                <a:lumMod val="9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6127750" y="4176713"/>
            <a:ext cx="1014413" cy="1360488"/>
          </a:xfrm>
          <a:prstGeom prst="roundRect">
            <a:avLst>
              <a:gd name="adj" fmla="val 758"/>
            </a:avLst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ea"/>
              <a:sym typeface="+mn-lt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7894638" y="2725738"/>
            <a:ext cx="3535363" cy="630238"/>
          </a:xfrm>
          <a:prstGeom prst="rect">
            <a:avLst/>
          </a:prstGeom>
        </p:spPr>
        <p:txBody>
          <a:bodyPr vert="horz" lIns="108486" tIns="54243" rIns="108486" bIns="5424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909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kumimoji="0" lang="en-US" altLang="zh-CN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7894638" y="3471863"/>
            <a:ext cx="3535363" cy="630238"/>
          </a:xfrm>
          <a:prstGeom prst="rect">
            <a:avLst/>
          </a:prstGeom>
        </p:spPr>
        <p:txBody>
          <a:bodyPr vert="horz" lIns="108486" tIns="54243" rIns="108486" bIns="5424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909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kumimoji="0" lang="en-US" altLang="zh-CN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7894638" y="4200525"/>
            <a:ext cx="3535363" cy="630238"/>
          </a:xfrm>
          <a:prstGeom prst="rect">
            <a:avLst/>
          </a:prstGeom>
        </p:spPr>
        <p:txBody>
          <a:bodyPr vert="horz" lIns="108486" tIns="54243" rIns="108486" bIns="5424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9095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kumimoji="0" lang="en-US" altLang="zh-CN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054975" y="5135563"/>
            <a:ext cx="1722438" cy="484187"/>
            <a:chOff x="5010707" y="3713018"/>
            <a:chExt cx="1452439" cy="408710"/>
          </a:xfrm>
        </p:grpSpPr>
        <p:sp>
          <p:nvSpPr>
            <p:cNvPr id="14" name="圆角矩形 13"/>
            <p:cNvSpPr/>
            <p:nvPr/>
          </p:nvSpPr>
          <p:spPr>
            <a:xfrm>
              <a:off x="5010707" y="3713018"/>
              <a:ext cx="1452439" cy="408710"/>
            </a:xfrm>
            <a:prstGeom prst="roundRect">
              <a:avLst>
                <a:gd name="adj" fmla="val 265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10707" y="3754582"/>
              <a:ext cx="484911" cy="324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900" kern="1200" cap="none" spc="0" normalizeH="0" baseline="0" noProof="0" dirty="0">
                  <a:solidFill>
                    <a:schemeClr val="bg1"/>
                  </a:solidFill>
                  <a:latin typeface="FontAwesome" pitchFamily="2" charset="0"/>
                  <a:ea typeface="+mn-ea"/>
                  <a:cs typeface="+mn-cs"/>
                </a:rPr>
                <a:t></a:t>
              </a:r>
              <a:endParaRPr kumimoji="0" lang="zh-CN" altLang="en-US" sz="19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381904" y="3794262"/>
              <a:ext cx="963479" cy="231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85" kern="1200" cap="none" spc="0" normalizeH="0" baseline="0" noProof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添加文字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883525" y="2401888"/>
            <a:ext cx="2849563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25" kern="1200" cap="none" spc="0" normalizeH="0" baseline="0" noProof="0" dirty="0">
                <a:latin typeface="+mn-lt"/>
                <a:ea typeface="+mn-ea"/>
                <a:cs typeface="+mn-cs"/>
              </a:rPr>
              <a:t>点击添加标题</a:t>
            </a:r>
          </a:p>
        </p:txBody>
      </p:sp>
      <p:sp>
        <p:nvSpPr>
          <p:cNvPr id="35853" name="文本框 17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成功项目展示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21" name="矩形 20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22" name="矩形 21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3" name="矩形 22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4" name="矩形 23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5" name="矩形 24"/>
          <p:cNvSpPr/>
          <p:nvPr/>
        </p:nvSpPr>
        <p:spPr>
          <a:xfrm>
            <a:off x="119063" y="3500438"/>
            <a:ext cx="1728788" cy="46672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62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35864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D397838-9C2F-457A-80F7-DCEA902FAE14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9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0" grpId="0"/>
      <p:bldP spid="11" grpId="0"/>
      <p:bldP spid="12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2DF2C8-1DEB-41CE-A847-CB7244043641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/>
      <p:bldP spid="31" grpId="0" animBg="1"/>
      <p:bldP spid="32" grpId="0"/>
      <p:bldP spid="33" grpId="0" animBg="1"/>
      <p:bldP spid="33" grpId="1" animBg="1"/>
      <p:bldP spid="34" grpId="0"/>
      <p:bldP spid="34" grpId="1"/>
      <p:bldP spid="35" grpId="0" animBg="1"/>
      <p:bldP spid="36" grpId="0"/>
      <p:bldP spid="1025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211388" y="2468563"/>
            <a:ext cx="2141537" cy="2551112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72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方面一</a:t>
              </a:r>
            </a:p>
          </p:txBody>
        </p:sp>
        <p:sp>
          <p:nvSpPr>
            <p:cNvPr id="39973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613" y="2468563"/>
            <a:ext cx="2141537" cy="2551112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8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方面二</a:t>
              </a:r>
            </a:p>
          </p:txBody>
        </p:sp>
        <p:sp>
          <p:nvSpPr>
            <p:cNvPr id="39969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38" y="2468563"/>
            <a:ext cx="2143125" cy="2551112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4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方面三</a:t>
              </a:r>
            </a:p>
          </p:txBody>
        </p:sp>
        <p:sp>
          <p:nvSpPr>
            <p:cNvPr id="39965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063" y="2468563"/>
            <a:ext cx="2143125" cy="2551112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60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方面四</a:t>
              </a:r>
            </a:p>
          </p:txBody>
        </p:sp>
        <p:sp>
          <p:nvSpPr>
            <p:cNvPr id="39961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</a:p>
          </p:txBody>
        </p:sp>
      </p:grpSp>
      <p:sp>
        <p:nvSpPr>
          <p:cNvPr id="39942" name="文本框 22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工作存在不足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26" name="矩形 25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27" name="矩形 26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8" name="矩形 27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9" name="矩形 28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0" name="矩形 29"/>
          <p:cNvSpPr/>
          <p:nvPr/>
        </p:nvSpPr>
        <p:spPr>
          <a:xfrm>
            <a:off x="119063" y="42783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951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39953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4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5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6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7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B00BEDF-FBEC-4027-8983-8DE4F84E37C3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D141587-32AE-4B22-B620-8A165D341697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1025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84413" y="1778000"/>
            <a:ext cx="2714625" cy="1958975"/>
            <a:chOff x="2283916" y="1777652"/>
            <a:chExt cx="2714620" cy="1959004"/>
          </a:xfrm>
        </p:grpSpPr>
        <p:sp>
          <p:nvSpPr>
            <p:cNvPr id="27" name="MH_SubTitle_1"/>
            <p:cNvSpPr/>
            <p:nvPr>
              <p:custDataLst>
                <p:tags r:id="rId13"/>
              </p:custDataLst>
            </p:nvPr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MH_Other_2"/>
            <p:cNvSpPr/>
            <p:nvPr>
              <p:custDataLst>
                <p:tags r:id="rId14"/>
              </p:custDataLst>
            </p:nvPr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MH_Other_3"/>
            <p:cNvSpPr/>
            <p:nvPr>
              <p:custDataLst>
                <p:tags r:id="rId15"/>
              </p:custDataLst>
            </p:nvPr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您的内容打在这里，或者通过复制您的文本后，在此框中选择粘贴您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的内容打在这里，或者通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0338" y="1778000"/>
            <a:ext cx="2714625" cy="1958975"/>
            <a:chOff x="5241080" y="1777652"/>
            <a:chExt cx="2714621" cy="1959004"/>
          </a:xfrm>
        </p:grpSpPr>
        <p:sp>
          <p:nvSpPr>
            <p:cNvPr id="51" name="MH_SubTitle_2"/>
            <p:cNvSpPr/>
            <p:nvPr>
              <p:custDataLst>
                <p:tags r:id="rId10"/>
              </p:custDataLst>
            </p:nvPr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MH_Other_11"/>
            <p:cNvSpPr/>
            <p:nvPr>
              <p:custDataLst>
                <p:tags r:id="rId11"/>
              </p:custDataLst>
            </p:nvPr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MH_Other_12"/>
            <p:cNvSpPr/>
            <p:nvPr>
              <p:custDataLst>
                <p:tags r:id="rId12"/>
              </p:custDataLst>
            </p:nvPr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您的内容打在这里，或者通过复制您的文本后，在此框中选择粘贴您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的内容打在这里，或者通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99438" y="1778000"/>
            <a:ext cx="2713037" cy="1958975"/>
            <a:chOff x="8200111" y="1777652"/>
            <a:chExt cx="2712755" cy="1959004"/>
          </a:xfrm>
        </p:grpSpPr>
        <p:sp>
          <p:nvSpPr>
            <p:cNvPr id="60" name="MH_SubTitle_3"/>
            <p:cNvSpPr/>
            <p:nvPr>
              <p:custDataLst>
                <p:tags r:id="rId7"/>
              </p:custDataLst>
            </p:nvPr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MH_Other_14"/>
            <p:cNvSpPr/>
            <p:nvPr>
              <p:custDataLst>
                <p:tags r:id="rId8"/>
              </p:custDataLst>
            </p:nvPr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MH_Other_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您的内容打在这里，或者通过复制您的文本后，在此框中选择粘贴您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的内容打在这里，或者通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6188" y="4067175"/>
            <a:ext cx="2713037" cy="1958975"/>
            <a:chOff x="3785820" y="4066891"/>
            <a:chExt cx="2712755" cy="1959004"/>
          </a:xfrm>
        </p:grpSpPr>
        <p:sp>
          <p:nvSpPr>
            <p:cNvPr id="36" name="MH_Other_4"/>
            <p:cNvSpPr/>
            <p:nvPr>
              <p:custDataLst>
                <p:tags r:id="rId4"/>
              </p:custDataLst>
            </p:nvPr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12" name="MH_Other_5"/>
            <p:cNvSpPr/>
            <p:nvPr>
              <p:custDataLst>
                <p:tags r:id="rId5"/>
              </p:custDataLst>
            </p:nvPr>
          </p:nvSpPr>
          <p:spPr>
            <a:xfrm>
              <a:off x="4931369" y="5352370"/>
              <a:ext cx="382474" cy="264932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MH_SubTitle_4"/>
            <p:cNvSpPr/>
            <p:nvPr>
              <p:custDataLst>
                <p:tags r:id="rId6"/>
              </p:custDataLst>
            </p:nvPr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您的内容打在这里，或者通过复制您的文本后，在此框中选择粘贴您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的内容打在这里，或者通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3700" y="4067175"/>
            <a:ext cx="2714625" cy="1958975"/>
            <a:chOff x="6742984" y="4066891"/>
            <a:chExt cx="2714620" cy="1959004"/>
          </a:xfrm>
        </p:grpSpPr>
        <p:sp>
          <p:nvSpPr>
            <p:cNvPr id="45" name="MH_Other_6"/>
            <p:cNvSpPr/>
            <p:nvPr>
              <p:custDataLst>
                <p:tags r:id="rId1"/>
              </p:custDataLst>
            </p:nvPr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08" name="MH_Other_7"/>
            <p:cNvSpPr/>
            <p:nvPr>
              <p:custDataLst>
                <p:tags r:id="rId2"/>
              </p:custDataLst>
            </p:nvPr>
          </p:nvSpPr>
          <p:spPr>
            <a:xfrm>
              <a:off x="7899729" y="5307592"/>
              <a:ext cx="371277" cy="32463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MH_SubTitle_5"/>
            <p:cNvSpPr/>
            <p:nvPr>
              <p:custDataLst>
                <p:tags r:id="rId3"/>
              </p:custDataLst>
            </p:nvPr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您的内容打在这里，或者通过复制您的文本后，在此框中选择粘贴您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R="0" algn="ctr" defTabSz="9144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kern="1200" cap="none" spc="0" normalizeH="0" baseline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+mn-ea"/>
                  <a:cs typeface="+mn-cs"/>
                </a:rPr>
                <a:t>的内容打在这里，或者通</a:t>
              </a:r>
              <a:endParaRPr kumimoji="0" lang="en-US" altLang="zh-CN" sz="110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  <p:sp>
        <p:nvSpPr>
          <p:cNvPr id="41991" name="文本框 27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工作存在不足</a:t>
            </a: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32" name="矩形 31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4" name="矩形 33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5" name="矩形 34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7" name="矩形 36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8" name="矩形 37"/>
          <p:cNvSpPr/>
          <p:nvPr/>
        </p:nvSpPr>
        <p:spPr>
          <a:xfrm>
            <a:off x="119063" y="42783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00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42002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3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4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5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6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ACE143-2455-4BCB-A619-22CF7C37A371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18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003425" y="2465388"/>
            <a:ext cx="2713038" cy="1033462"/>
            <a:chOff x="642910" y="1785932"/>
            <a:chExt cx="2286016" cy="871211"/>
          </a:xfrm>
        </p:grpSpPr>
        <p:sp>
          <p:nvSpPr>
            <p:cNvPr id="3" name="Rectangle 88"/>
            <p:cNvSpPr/>
            <p:nvPr/>
          </p:nvSpPr>
          <p:spPr>
            <a:xfrm>
              <a:off x="642910" y="2025302"/>
              <a:ext cx="2286016" cy="631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kumimoji="0" lang="en-US" altLang="zh-CN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4" name="Rectangle 89"/>
            <p:cNvSpPr/>
            <p:nvPr/>
          </p:nvSpPr>
          <p:spPr>
            <a:xfrm>
              <a:off x="642910" y="1785932"/>
              <a:ext cx="2264384" cy="3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Strength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03425" y="4160838"/>
            <a:ext cx="2713038" cy="1025525"/>
            <a:chOff x="642910" y="3214692"/>
            <a:chExt cx="2286016" cy="864585"/>
          </a:xfrm>
        </p:grpSpPr>
        <p:sp>
          <p:nvSpPr>
            <p:cNvPr id="6" name="Rectangle 90"/>
            <p:cNvSpPr/>
            <p:nvPr/>
          </p:nvSpPr>
          <p:spPr>
            <a:xfrm>
              <a:off x="642910" y="3447436"/>
              <a:ext cx="2286016" cy="631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kumimoji="0" lang="en-US" altLang="zh-CN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7" name="Rectangle 91"/>
            <p:cNvSpPr/>
            <p:nvPr/>
          </p:nvSpPr>
          <p:spPr>
            <a:xfrm>
              <a:off x="642910" y="3214692"/>
              <a:ext cx="2264384" cy="3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Opportunity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615363" y="4160838"/>
            <a:ext cx="2711450" cy="1033462"/>
            <a:chOff x="6215074" y="3214692"/>
            <a:chExt cx="2286016" cy="871211"/>
          </a:xfrm>
        </p:grpSpPr>
        <p:sp>
          <p:nvSpPr>
            <p:cNvPr id="9" name="Rectangle 92"/>
            <p:cNvSpPr/>
            <p:nvPr/>
          </p:nvSpPr>
          <p:spPr>
            <a:xfrm>
              <a:off x="6215074" y="3454062"/>
              <a:ext cx="2286016" cy="631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kumimoji="0" lang="en-US" altLang="zh-CN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" name="Rectangle 93"/>
            <p:cNvSpPr/>
            <p:nvPr/>
          </p:nvSpPr>
          <p:spPr>
            <a:xfrm>
              <a:off x="6215074" y="3214692"/>
              <a:ext cx="2286016" cy="3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Threats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15363" y="2465388"/>
            <a:ext cx="2711450" cy="1081087"/>
            <a:chOff x="6215074" y="1785932"/>
            <a:chExt cx="2286016" cy="910967"/>
          </a:xfrm>
        </p:grpSpPr>
        <p:sp>
          <p:nvSpPr>
            <p:cNvPr id="12" name="Rectangle 94"/>
            <p:cNvSpPr/>
            <p:nvPr/>
          </p:nvSpPr>
          <p:spPr>
            <a:xfrm>
              <a:off x="6215074" y="2065058"/>
              <a:ext cx="2286016" cy="631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rPr>
                <a:t>您的内容打在这里，或者通过复制您的文本后，在此框中选择粘贴，并选择只保留文字；您的内容您的内容打在这里，或者通过复制</a:t>
              </a:r>
              <a:endParaRPr kumimoji="0" lang="en-US" altLang="zh-CN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3" name="Rectangle 95"/>
            <p:cNvSpPr/>
            <p:nvPr/>
          </p:nvSpPr>
          <p:spPr>
            <a:xfrm>
              <a:off x="6215074" y="1785932"/>
              <a:ext cx="2286016" cy="3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Weakness</a:t>
              </a:r>
            </a:p>
          </p:txBody>
        </p:sp>
      </p:grpSp>
      <p:sp>
        <p:nvSpPr>
          <p:cNvPr id="14" name="十字箭头 13"/>
          <p:cNvSpPr/>
          <p:nvPr/>
        </p:nvSpPr>
        <p:spPr>
          <a:xfrm>
            <a:off x="4943475" y="2127250"/>
            <a:ext cx="3624263" cy="3624263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组合 14"/>
          <p:cNvGrpSpPr/>
          <p:nvPr/>
        </p:nvGrpSpPr>
        <p:grpSpPr>
          <a:xfrm>
            <a:off x="5180013" y="2362200"/>
            <a:ext cx="1449387" cy="1449388"/>
            <a:chOff x="3319699" y="1698745"/>
            <a:chExt cx="1221940" cy="1221940"/>
          </a:xfrm>
        </p:grpSpPr>
        <p:sp>
          <p:nvSpPr>
            <p:cNvPr id="16" name="任意多边形 15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marL="0" marR="0" lvl="0" indent="0" algn="ctr" defTabSz="527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" name="Rectangle 17"/>
            <p:cNvSpPr/>
            <p:nvPr/>
          </p:nvSpPr>
          <p:spPr>
            <a:xfrm>
              <a:off x="3428992" y="1793225"/>
              <a:ext cx="928694" cy="10010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12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S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83400" y="2362200"/>
            <a:ext cx="1449388" cy="1449388"/>
            <a:chOff x="4755478" y="1698745"/>
            <a:chExt cx="1221940" cy="1221940"/>
          </a:xfrm>
        </p:grpSpPr>
        <p:sp>
          <p:nvSpPr>
            <p:cNvPr id="19" name="任意多边形 18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marL="0" marR="0" lvl="0" indent="0" algn="ctr" defTabSz="527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0" name="Rectangle 18"/>
            <p:cNvSpPr/>
            <p:nvPr/>
          </p:nvSpPr>
          <p:spPr>
            <a:xfrm>
              <a:off x="4929190" y="1793225"/>
              <a:ext cx="928694" cy="10010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12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W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180013" y="4065588"/>
            <a:ext cx="1449387" cy="1449387"/>
            <a:chOff x="3319699" y="3134524"/>
            <a:chExt cx="1221940" cy="1221940"/>
          </a:xfrm>
        </p:grpSpPr>
        <p:sp>
          <p:nvSpPr>
            <p:cNvPr id="22" name="任意多边形 21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marL="0" marR="0" lvl="0" indent="0" algn="ctr" defTabSz="527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3" name="Rectangle 19"/>
            <p:cNvSpPr/>
            <p:nvPr/>
          </p:nvSpPr>
          <p:spPr>
            <a:xfrm>
              <a:off x="3428992" y="3221985"/>
              <a:ext cx="928694" cy="10010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12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83400" y="4065588"/>
            <a:ext cx="1449388" cy="1449387"/>
            <a:chOff x="4755478" y="3134524"/>
            <a:chExt cx="1221940" cy="1221940"/>
          </a:xfrm>
        </p:grpSpPr>
        <p:sp>
          <p:nvSpPr>
            <p:cNvPr id="25" name="任意多边形 24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03" tIns="45203" rIns="45203" bIns="45203" numCol="1" spcCol="1270" anchor="ctr" anchorCtr="0">
              <a:noAutofit/>
            </a:bodyPr>
            <a:lstStyle/>
            <a:p>
              <a:pPr marL="0" marR="0" lvl="0" indent="0" algn="ctr" defTabSz="527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en-US" sz="1185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Rectangle 20"/>
            <p:cNvSpPr/>
            <p:nvPr/>
          </p:nvSpPr>
          <p:spPr>
            <a:xfrm>
              <a:off x="4929190" y="3293423"/>
              <a:ext cx="928694" cy="10010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712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44043" name="文本框 26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工作存在不足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30" name="矩形 29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1" name="矩形 30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2" name="矩形 31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3" name="矩形 32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4" name="矩形 33"/>
          <p:cNvSpPr/>
          <p:nvPr/>
        </p:nvSpPr>
        <p:spPr>
          <a:xfrm>
            <a:off x="119063" y="42783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052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44054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5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6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7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8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633F09-D3CF-43C3-9CE6-60F1A3575DCF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73350" y="1663700"/>
            <a:ext cx="3921125" cy="4078288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Nexa Light" panose="02000000000000000000" pitchFamily="50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851150" y="3349625"/>
            <a:ext cx="3478213" cy="80010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1150" y="4384675"/>
            <a:ext cx="3478213" cy="80168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450" y="1981200"/>
            <a:ext cx="2900363" cy="303688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exa Light" panose="020000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7577138" y="3198813"/>
            <a:ext cx="2566987" cy="145415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087" name="文本框 22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工作存在不足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31" name="矩形 30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2" name="矩形 31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3" name="矩形 32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4" name="矩形 33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5" name="矩形 34"/>
          <p:cNvSpPr/>
          <p:nvPr/>
        </p:nvSpPr>
        <p:spPr>
          <a:xfrm>
            <a:off x="119063" y="42783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096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46098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9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0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1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02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19BD7E6-C5E1-40B6-976B-9CC6F832FDBC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0082F7-0168-4EF1-8E36-D5865BD5329D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5" grpId="1" animBg="1"/>
      <p:bldP spid="36" grpId="0"/>
      <p:bldP spid="36" grpId="1"/>
      <p:bldP spid="1025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1"/>
          <p:cNvSpPr/>
          <p:nvPr>
            <p:custDataLst>
              <p:tags r:id="rId1"/>
            </p:custDataLst>
          </p:nvPr>
        </p:nvSpPr>
        <p:spPr>
          <a:xfrm>
            <a:off x="2054225" y="3990975"/>
            <a:ext cx="2143125" cy="4984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4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  <a:endParaRPr kumimoji="0" lang="en-US" altLang="zh-CN" sz="124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 rot="18865419">
            <a:off x="3929063" y="3846513"/>
            <a:ext cx="955675" cy="34925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45" b="0" i="0" u="none" strike="noStrike" kern="0" cap="none" spc="0" normalizeH="0" baseline="0" noProof="0">
              <a:ln>
                <a:noFill/>
              </a:ln>
              <a:solidFill>
                <a:srgbClr val="55595B"/>
              </a:solidFill>
              <a:effectLst/>
              <a:uLnTx/>
              <a:uFillTx/>
              <a:latin typeface="Times New Roman" panose="02020603050405020304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4" name="MH_SubTitle_2"/>
          <p:cNvSpPr/>
          <p:nvPr>
            <p:custDataLst>
              <p:tags r:id="rId3"/>
            </p:custDataLst>
          </p:nvPr>
        </p:nvSpPr>
        <p:spPr>
          <a:xfrm>
            <a:off x="4616450" y="3556000"/>
            <a:ext cx="2144713" cy="4984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4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  <a:endParaRPr kumimoji="0" lang="en-US" altLang="zh-CN" sz="124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MH_SubTitle_3"/>
          <p:cNvSpPr/>
          <p:nvPr>
            <p:custDataLst>
              <p:tags r:id="rId4"/>
            </p:custDataLst>
          </p:nvPr>
        </p:nvSpPr>
        <p:spPr>
          <a:xfrm>
            <a:off x="7180263" y="3990975"/>
            <a:ext cx="2143125" cy="4984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4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  <a:endParaRPr kumimoji="0" lang="en-US" altLang="zh-CN" sz="124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MH_Other_2"/>
          <p:cNvSpPr/>
          <p:nvPr>
            <p:custDataLst>
              <p:tags r:id="rId5"/>
            </p:custDataLst>
          </p:nvPr>
        </p:nvSpPr>
        <p:spPr>
          <a:xfrm rot="18865419">
            <a:off x="9055100" y="3846513"/>
            <a:ext cx="955675" cy="34925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45" b="0" i="0" u="none" strike="noStrike" kern="0" cap="none" spc="0" normalizeH="0" baseline="0" noProof="0">
              <a:ln>
                <a:noFill/>
              </a:ln>
              <a:solidFill>
                <a:srgbClr val="55595B"/>
              </a:solidFill>
              <a:effectLst/>
              <a:uLnTx/>
              <a:uFillTx/>
              <a:latin typeface="Times New Roman" panose="02020603050405020304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7" name="MH_SubTitle_4"/>
          <p:cNvSpPr/>
          <p:nvPr>
            <p:custDataLst>
              <p:tags r:id="rId6"/>
            </p:custDataLst>
          </p:nvPr>
        </p:nvSpPr>
        <p:spPr>
          <a:xfrm>
            <a:off x="9742488" y="3556000"/>
            <a:ext cx="2144713" cy="49847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4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添加标题</a:t>
            </a:r>
            <a:endParaRPr kumimoji="0" lang="en-US" altLang="zh-CN" sz="124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MH_Other_3"/>
          <p:cNvSpPr/>
          <p:nvPr>
            <p:custDataLst>
              <p:tags r:id="rId7"/>
            </p:custDataLst>
          </p:nvPr>
        </p:nvSpPr>
        <p:spPr>
          <a:xfrm rot="2734581" flipH="1">
            <a:off x="6492875" y="3846513"/>
            <a:ext cx="955675" cy="34925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45" b="0" i="0" u="none" strike="noStrike" kern="0" cap="none" spc="0" normalizeH="0" baseline="0" noProof="0">
              <a:ln>
                <a:noFill/>
              </a:ln>
              <a:solidFill>
                <a:srgbClr val="55595B"/>
              </a:solidFill>
              <a:effectLst/>
              <a:uLnTx/>
              <a:uFillTx/>
              <a:latin typeface="Times New Roman" panose="02020603050405020304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9" name="MH_Other_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54225" y="3328988"/>
            <a:ext cx="21431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7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幼圆" panose="02010509060101010101" pitchFamily="49" charset="-122"/>
                <a:cs typeface="+mn-cs"/>
              </a:rPr>
              <a:t>1</a:t>
            </a:r>
            <a:endParaRPr kumimoji="0" lang="zh-CN" altLang="en-US" sz="427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0" name="MH_Other_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180263" y="3328988"/>
            <a:ext cx="21431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7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幼圆" panose="02010509060101010101" pitchFamily="49" charset="-122"/>
                <a:cs typeface="+mn-cs"/>
              </a:rPr>
              <a:t>3</a:t>
            </a:r>
            <a:endParaRPr kumimoji="0" lang="zh-CN" altLang="en-US" sz="427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MH_Other_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16450" y="4068763"/>
            <a:ext cx="214471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7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幼圆" panose="02010509060101010101" pitchFamily="49" charset="-122"/>
                <a:cs typeface="+mn-cs"/>
              </a:rPr>
              <a:t>2</a:t>
            </a:r>
            <a:endParaRPr kumimoji="0" lang="zh-CN" altLang="en-US" sz="427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2" name="MH_Other_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742488" y="4068763"/>
            <a:ext cx="214471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27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幼圆" panose="02010509060101010101" pitchFamily="49" charset="-122"/>
                <a:cs typeface="+mn-cs"/>
              </a:rPr>
              <a:t>4</a:t>
            </a:r>
            <a:endParaRPr kumimoji="0" lang="zh-CN" altLang="en-US" sz="427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070100" y="4665663"/>
            <a:ext cx="2111375" cy="1039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4243" tIns="27122" rIns="54243" bIns="27122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7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164388" y="4665663"/>
            <a:ext cx="2109788" cy="1039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4243" tIns="27122" rIns="54243" bIns="27122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7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4683125" y="2335213"/>
            <a:ext cx="2109788" cy="1039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4243" tIns="27122" rIns="54243" bIns="27122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7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9759950" y="2401888"/>
            <a:ext cx="2109788" cy="1041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54243" tIns="27122" rIns="54243" bIns="27122"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70" kern="1200" cap="none" spc="0" normalizeH="0" baseline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50193" name="文本框 16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明年工作计划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20" name="矩形 19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21" name="矩形 20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2" name="矩形 21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3" name="矩形 22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4" name="矩形 23"/>
          <p:cNvSpPr/>
          <p:nvPr/>
        </p:nvSpPr>
        <p:spPr>
          <a:xfrm>
            <a:off x="119063" y="50657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202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50204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5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6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7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08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E4C9B12-0E65-4A5F-B765-F2E8DA9DD2C8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14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200" y="1928813"/>
            <a:ext cx="3806825" cy="4005262"/>
            <a:chOff x="2108506" y="1929448"/>
            <a:chExt cx="3806536" cy="4005187"/>
          </a:xfrm>
        </p:grpSpPr>
        <p:grpSp>
          <p:nvGrpSpPr>
            <p:cNvPr id="52256" name="网线"/>
            <p:cNvGrpSpPr/>
            <p:nvPr/>
          </p:nvGrpSpPr>
          <p:grpSpPr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1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明年工作计划</a:t>
                </a: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8888" y="5353050"/>
            <a:ext cx="22320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添加标题文字五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513" y="4670425"/>
            <a:ext cx="22320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添加标题文字四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275" y="3806825"/>
            <a:ext cx="223043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添加标题文字三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6275" y="2967038"/>
            <a:ext cx="222885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添加标题文字二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675" y="2216150"/>
            <a:ext cx="2230438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添加标题文字一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25" y="2741613"/>
            <a:ext cx="33528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您的内容打在这里，或者通过复制您的文本后，在此框中选择粘贴，并选择只保留文字。您的内容打在这里。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25" y="3856038"/>
            <a:ext cx="3465513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1"/>
          <p:cNvSpPr/>
          <p:nvPr/>
        </p:nvSpPr>
        <p:spPr>
          <a:xfrm>
            <a:off x="7629525" y="2165350"/>
            <a:ext cx="2106613" cy="442913"/>
          </a:xfrm>
          <a:prstGeom prst="rect">
            <a:avLst/>
          </a:prstGeom>
          <a:noFill/>
          <a:ln w="9525">
            <a:noFill/>
          </a:ln>
        </p:spPr>
        <p:txBody>
          <a:bodyPr lIns="72576" tIns="36288" rIns="72576" bIns="36288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</a:rPr>
              <a:t>明年工作计划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52240" name="文本框 54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明年工作计划</a:t>
            </a:r>
          </a:p>
        </p:txBody>
      </p:sp>
      <p:sp>
        <p:nvSpPr>
          <p:cNvPr id="54" name="矩形 53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57" name="矩形 56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58" name="矩形 57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59" name="矩形 58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60" name="矩形 59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61" name="矩形 60"/>
          <p:cNvSpPr/>
          <p:nvPr/>
        </p:nvSpPr>
        <p:spPr>
          <a:xfrm>
            <a:off x="119063" y="50657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249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52251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2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3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4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55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F03074A-931E-4D70-93B9-F592483B7459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34"/>
          <p:cNvSpPr/>
          <p:nvPr/>
        </p:nvSpPr>
        <p:spPr>
          <a:xfrm>
            <a:off x="6453188" y="2992438"/>
            <a:ext cx="677863" cy="242888"/>
          </a:xfrm>
          <a:prstGeom prst="rightArrow">
            <a:avLst>
              <a:gd name="adj1" fmla="val 19124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ight Arrow 35"/>
          <p:cNvSpPr/>
          <p:nvPr/>
        </p:nvSpPr>
        <p:spPr>
          <a:xfrm flipH="1">
            <a:off x="6453188" y="2736850"/>
            <a:ext cx="677863" cy="244475"/>
          </a:xfrm>
          <a:prstGeom prst="rightArrow">
            <a:avLst>
              <a:gd name="adj1" fmla="val 19124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6"/>
          <p:cNvSpPr/>
          <p:nvPr/>
        </p:nvSpPr>
        <p:spPr>
          <a:xfrm>
            <a:off x="2138363" y="5268913"/>
            <a:ext cx="3813175" cy="749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</a:t>
            </a:r>
            <a:endParaRPr kumimoji="0" lang="en-US" altLang="zh-CN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文本后，在此框中选择粘贴，并选择只保留文字；</a:t>
            </a:r>
            <a:endParaRPr kumimoji="0" lang="ms-MY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70150" y="1890713"/>
            <a:ext cx="3221038" cy="2579687"/>
            <a:chOff x="928662" y="1571618"/>
            <a:chExt cx="2714644" cy="2174494"/>
          </a:xfrm>
        </p:grpSpPr>
        <p:sp>
          <p:nvSpPr>
            <p:cNvPr id="6" name="Isosceles Triangle 2"/>
            <p:cNvSpPr/>
            <p:nvPr/>
          </p:nvSpPr>
          <p:spPr>
            <a:xfrm>
              <a:off x="92866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Rectangle 41"/>
            <p:cNvSpPr/>
            <p:nvPr/>
          </p:nvSpPr>
          <p:spPr>
            <a:xfrm>
              <a:off x="1162076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8" name="Isosceles Triangle 2"/>
            <p:cNvSpPr/>
            <p:nvPr/>
          </p:nvSpPr>
          <p:spPr>
            <a:xfrm>
              <a:off x="1509738" y="2228414"/>
              <a:ext cx="1028743" cy="115437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42"/>
            <p:cNvSpPr/>
            <p:nvPr/>
          </p:nvSpPr>
          <p:spPr>
            <a:xfrm>
              <a:off x="1733580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10" name="Isosceles Triangle 2"/>
            <p:cNvSpPr/>
            <p:nvPr/>
          </p:nvSpPr>
          <p:spPr>
            <a:xfrm>
              <a:off x="201482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tangle 43"/>
            <p:cNvSpPr/>
            <p:nvPr/>
          </p:nvSpPr>
          <p:spPr>
            <a:xfrm>
              <a:off x="2305084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12" name="Isosceles Triangle 2"/>
            <p:cNvSpPr/>
            <p:nvPr/>
          </p:nvSpPr>
          <p:spPr>
            <a:xfrm>
              <a:off x="2614563" y="2357436"/>
              <a:ext cx="1028743" cy="1025352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tangle 44"/>
            <p:cNvSpPr/>
            <p:nvPr/>
          </p:nvSpPr>
          <p:spPr>
            <a:xfrm>
              <a:off x="2876588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78775" y="1890713"/>
            <a:ext cx="3221038" cy="2579687"/>
            <a:chOff x="5572132" y="1571618"/>
            <a:chExt cx="2714644" cy="2174494"/>
          </a:xfrm>
        </p:grpSpPr>
        <p:sp>
          <p:nvSpPr>
            <p:cNvPr id="15" name="Isosceles Triangle 2"/>
            <p:cNvSpPr/>
            <p:nvPr/>
          </p:nvSpPr>
          <p:spPr>
            <a:xfrm>
              <a:off x="5572132" y="1571618"/>
              <a:ext cx="1103218" cy="181116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Rectangle 64"/>
            <p:cNvSpPr/>
            <p:nvPr/>
          </p:nvSpPr>
          <p:spPr>
            <a:xfrm>
              <a:off x="5734108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90%</a:t>
              </a:r>
            </a:p>
          </p:txBody>
        </p:sp>
        <p:sp>
          <p:nvSpPr>
            <p:cNvPr id="17" name="Isosceles Triangle 2"/>
            <p:cNvSpPr/>
            <p:nvPr/>
          </p:nvSpPr>
          <p:spPr>
            <a:xfrm>
              <a:off x="6153208" y="2214560"/>
              <a:ext cx="1028743" cy="116822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65"/>
            <p:cNvSpPr/>
            <p:nvPr/>
          </p:nvSpPr>
          <p:spPr>
            <a:xfrm>
              <a:off x="6305612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50%</a:t>
              </a:r>
            </a:p>
          </p:txBody>
        </p:sp>
        <p:sp>
          <p:nvSpPr>
            <p:cNvPr id="19" name="Isosceles Triangle 2"/>
            <p:cNvSpPr/>
            <p:nvPr/>
          </p:nvSpPr>
          <p:spPr>
            <a:xfrm>
              <a:off x="6658298" y="2071684"/>
              <a:ext cx="1199470" cy="131110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66"/>
            <p:cNvSpPr/>
            <p:nvPr/>
          </p:nvSpPr>
          <p:spPr>
            <a:xfrm>
              <a:off x="6877116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65%</a:t>
              </a:r>
            </a:p>
          </p:txBody>
        </p:sp>
        <p:sp>
          <p:nvSpPr>
            <p:cNvPr id="21" name="Isosceles Triangle 2"/>
            <p:cNvSpPr/>
            <p:nvPr/>
          </p:nvSpPr>
          <p:spPr>
            <a:xfrm>
              <a:off x="7258033" y="1714494"/>
              <a:ext cx="1028743" cy="1668294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Rectangle 67"/>
            <p:cNvSpPr/>
            <p:nvPr/>
          </p:nvSpPr>
          <p:spPr>
            <a:xfrm>
              <a:off x="7448620" y="3499018"/>
              <a:ext cx="421822" cy="247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305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itchFamily="34" charset="0"/>
                  <a:cs typeface="Open Sans" pitchFamily="34" charset="0"/>
                </a:rPr>
                <a:t>40%</a:t>
              </a:r>
            </a:p>
          </p:txBody>
        </p:sp>
      </p:grpSp>
      <p:sp>
        <p:nvSpPr>
          <p:cNvPr id="23" name="Rectangle 64"/>
          <p:cNvSpPr/>
          <p:nvPr/>
        </p:nvSpPr>
        <p:spPr>
          <a:xfrm>
            <a:off x="6464300" y="2303463"/>
            <a:ext cx="660400" cy="349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6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2014</a:t>
            </a:r>
          </a:p>
        </p:txBody>
      </p:sp>
      <p:sp>
        <p:nvSpPr>
          <p:cNvPr id="24" name="Rectangle 64"/>
          <p:cNvSpPr/>
          <p:nvPr/>
        </p:nvSpPr>
        <p:spPr>
          <a:xfrm>
            <a:off x="6464300" y="3235325"/>
            <a:ext cx="660400" cy="347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6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en Sans" pitchFamily="34" charset="0"/>
                <a:ea typeface="Open Sans" pitchFamily="34" charset="0"/>
                <a:cs typeface="Open Sans" pitchFamily="34" charset="0"/>
              </a:rPr>
              <a:t>2015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469855" y="4664857"/>
            <a:ext cx="2407101" cy="448279"/>
            <a:chOff x="928662" y="3910468"/>
            <a:chExt cx="2028878" cy="377842"/>
          </a:xfrm>
          <a:solidFill>
            <a:schemeClr val="bg1">
              <a:lumMod val="65000"/>
            </a:schemeClr>
          </a:solidFill>
        </p:grpSpPr>
        <p:grpSp>
          <p:nvGrpSpPr>
            <p:cNvPr id="26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4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2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50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48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46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44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42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40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8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6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56" name="Rectangle 41"/>
          <p:cNvSpPr/>
          <p:nvPr/>
        </p:nvSpPr>
        <p:spPr>
          <a:xfrm>
            <a:off x="5083175" y="4687888"/>
            <a:ext cx="646113" cy="38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Open Sans" pitchFamily="34" charset="0"/>
                <a:cs typeface="Open Sans" pitchFamily="34" charset="0"/>
              </a:rPr>
              <a:t>90%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134350" y="4670425"/>
            <a:ext cx="2308225" cy="447675"/>
            <a:chOff x="5703446" y="3914891"/>
            <a:chExt cx="1944572" cy="378000"/>
          </a:xfrm>
        </p:grpSpPr>
        <p:grpSp>
          <p:nvGrpSpPr>
            <p:cNvPr id="58" name="Group 302"/>
            <p:cNvGrpSpPr>
              <a:grpSpLocks noChangeAspect="1"/>
            </p:cNvGrpSpPr>
            <p:nvPr/>
          </p:nvGrpSpPr>
          <p:grpSpPr>
            <a:xfrm>
              <a:off x="5703446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86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302"/>
            <p:cNvGrpSpPr>
              <a:grpSpLocks noChangeAspect="1"/>
            </p:cNvGrpSpPr>
            <p:nvPr/>
          </p:nvGrpSpPr>
          <p:grpSpPr>
            <a:xfrm>
              <a:off x="5900035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84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oup 302"/>
            <p:cNvGrpSpPr>
              <a:grpSpLocks noChangeAspect="1"/>
            </p:cNvGrpSpPr>
            <p:nvPr/>
          </p:nvGrpSpPr>
          <p:grpSpPr>
            <a:xfrm>
              <a:off x="6096624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82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302"/>
            <p:cNvGrpSpPr>
              <a:grpSpLocks noChangeAspect="1"/>
            </p:cNvGrpSpPr>
            <p:nvPr/>
          </p:nvGrpSpPr>
          <p:grpSpPr>
            <a:xfrm>
              <a:off x="6293213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80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oup 302"/>
            <p:cNvGrpSpPr>
              <a:grpSpLocks noChangeAspect="1"/>
            </p:cNvGrpSpPr>
            <p:nvPr/>
          </p:nvGrpSpPr>
          <p:grpSpPr>
            <a:xfrm>
              <a:off x="6489802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78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302"/>
            <p:cNvGrpSpPr>
              <a:grpSpLocks noChangeAspect="1"/>
            </p:cNvGrpSpPr>
            <p:nvPr/>
          </p:nvGrpSpPr>
          <p:grpSpPr>
            <a:xfrm>
              <a:off x="6686391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76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302"/>
            <p:cNvGrpSpPr>
              <a:grpSpLocks noChangeAspect="1"/>
            </p:cNvGrpSpPr>
            <p:nvPr/>
          </p:nvGrpSpPr>
          <p:grpSpPr>
            <a:xfrm>
              <a:off x="6882980" y="3914891"/>
              <a:ext cx="175272" cy="378000"/>
              <a:chOff x="6138760" y="4271257"/>
              <a:chExt cx="97227" cy="209688"/>
            </a:xfrm>
            <a:solidFill>
              <a:schemeClr val="accent1"/>
            </a:solidFill>
          </p:grpSpPr>
          <p:sp>
            <p:nvSpPr>
              <p:cNvPr id="74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302"/>
            <p:cNvGrpSpPr>
              <a:grpSpLocks noChangeAspect="1"/>
            </p:cNvGrpSpPr>
            <p:nvPr/>
          </p:nvGrpSpPr>
          <p:grpSpPr>
            <a:xfrm>
              <a:off x="7079569" y="3914891"/>
              <a:ext cx="175272" cy="378000"/>
              <a:chOff x="6138760" y="4271257"/>
              <a:chExt cx="97227" cy="209688"/>
            </a:xfrm>
            <a:solidFill>
              <a:schemeClr val="bg1">
                <a:lumMod val="85000"/>
              </a:schemeClr>
            </a:solidFill>
          </p:grpSpPr>
          <p:sp>
            <p:nvSpPr>
              <p:cNvPr id="72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302"/>
            <p:cNvGrpSpPr>
              <a:grpSpLocks noChangeAspect="1"/>
            </p:cNvGrpSpPr>
            <p:nvPr/>
          </p:nvGrpSpPr>
          <p:grpSpPr>
            <a:xfrm>
              <a:off x="7276158" y="3914891"/>
              <a:ext cx="175272" cy="378000"/>
              <a:chOff x="6138760" y="4271257"/>
              <a:chExt cx="97227" cy="209688"/>
            </a:xfrm>
            <a:solidFill>
              <a:schemeClr val="bg1">
                <a:lumMod val="85000"/>
              </a:schemeClr>
            </a:solidFill>
          </p:grpSpPr>
          <p:sp>
            <p:nvSpPr>
              <p:cNvPr id="70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302"/>
            <p:cNvGrpSpPr>
              <a:grpSpLocks noChangeAspect="1"/>
            </p:cNvGrpSpPr>
            <p:nvPr/>
          </p:nvGrpSpPr>
          <p:grpSpPr>
            <a:xfrm>
              <a:off x="7472746" y="3914891"/>
              <a:ext cx="175272" cy="378000"/>
              <a:chOff x="6138760" y="4271257"/>
              <a:chExt cx="97227" cy="209688"/>
            </a:xfrm>
            <a:solidFill>
              <a:schemeClr val="bg1">
                <a:lumMod val="85000"/>
              </a:schemeClr>
            </a:solidFill>
          </p:grpSpPr>
          <p:sp>
            <p:nvSpPr>
              <p:cNvPr id="68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08486" tIns="54243" rIns="108486" bIns="54243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8" name="Rectangle 36"/>
          <p:cNvSpPr/>
          <p:nvPr/>
        </p:nvSpPr>
        <p:spPr>
          <a:xfrm>
            <a:off x="7645400" y="5268913"/>
            <a:ext cx="3814763" cy="749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</a:t>
            </a:r>
            <a:endParaRPr kumimoji="0" lang="en-US" altLang="zh-CN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5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文本后，在此框中选择粘贴，并选择只保留文字；</a:t>
            </a:r>
            <a:endParaRPr kumimoji="0" lang="ms-MY" sz="9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9" name="Rectangle 41"/>
          <p:cNvSpPr/>
          <p:nvPr/>
        </p:nvSpPr>
        <p:spPr>
          <a:xfrm>
            <a:off x="10591800" y="4687888"/>
            <a:ext cx="646113" cy="38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Open Sans" pitchFamily="34" charset="0"/>
                <a:cs typeface="Open Sans" pitchFamily="34" charset="0"/>
              </a:rPr>
              <a:t>70%</a:t>
            </a:r>
          </a:p>
        </p:txBody>
      </p:sp>
      <p:sp>
        <p:nvSpPr>
          <p:cNvPr id="54286" name="文本框 89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明年工作计划</a:t>
            </a:r>
          </a:p>
        </p:txBody>
      </p:sp>
      <p:sp>
        <p:nvSpPr>
          <p:cNvPr id="91" name="矩形 90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93" name="矩形 92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94" name="矩形 93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95" name="矩形 94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96" name="矩形 95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97" name="矩形 96"/>
          <p:cNvSpPr/>
          <p:nvPr/>
        </p:nvSpPr>
        <p:spPr>
          <a:xfrm>
            <a:off x="119063" y="50657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295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54297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98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99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00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01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6CEEC32-71B1-4577-896E-037DC3D3231A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3" grpId="0"/>
      <p:bldP spid="24" grpId="0"/>
      <p:bldP spid="56" grpId="0"/>
      <p:bldP spid="88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4300" y="2227263"/>
            <a:ext cx="75961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择粘贴，并选择只保留文字。您的内容打在这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825" y="1844675"/>
            <a:ext cx="1570038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明年工作安排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63825" y="3406775"/>
            <a:ext cx="7659688" cy="2354263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8897938" y="3752850"/>
            <a:ext cx="1262062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</a:rPr>
              <a:t>明年工作安排</a:t>
            </a:r>
          </a:p>
        </p:txBody>
      </p:sp>
      <p:sp>
        <p:nvSpPr>
          <p:cNvPr id="25" name="矩形 24"/>
          <p:cNvSpPr/>
          <p:nvPr/>
        </p:nvSpPr>
        <p:spPr>
          <a:xfrm>
            <a:off x="2938463" y="3797300"/>
            <a:ext cx="5481637" cy="163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6327" name="文本框 15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明年工作计划</a:t>
            </a:r>
          </a:p>
        </p:txBody>
      </p:sp>
      <p:sp>
        <p:nvSpPr>
          <p:cNvPr id="17" name="矩形 16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21" name="矩形 20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24" name="矩形 23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6" name="矩形 25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7" name="矩形 26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8" name="矩形 27"/>
          <p:cNvSpPr/>
          <p:nvPr/>
        </p:nvSpPr>
        <p:spPr>
          <a:xfrm>
            <a:off x="119063" y="5065713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36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56338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39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0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1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42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DEB470-43D1-4644-A00F-7D5DDAA9D6DE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/>
        </p:nvSpPr>
        <p:spPr>
          <a:xfrm>
            <a:off x="6113463" y="2738438"/>
            <a:ext cx="6089650" cy="4124325"/>
          </a:xfrm>
          <a:custGeom>
            <a:avLst/>
            <a:gdLst>
              <a:gd name="connsiteX0" fmla="*/ 0 w 3922776"/>
              <a:gd name="connsiteY0" fmla="*/ 2432304 h 2432304"/>
              <a:gd name="connsiteX1" fmla="*/ 608076 w 3922776"/>
              <a:gd name="connsiteY1" fmla="*/ 0 h 2432304"/>
              <a:gd name="connsiteX2" fmla="*/ 3314700 w 3922776"/>
              <a:gd name="connsiteY2" fmla="*/ 0 h 2432304"/>
              <a:gd name="connsiteX3" fmla="*/ 3922776 w 3922776"/>
              <a:gd name="connsiteY3" fmla="*/ 2432304 h 2432304"/>
              <a:gd name="connsiteX4" fmla="*/ 0 w 3922776"/>
              <a:gd name="connsiteY4" fmla="*/ 2432304 h 2432304"/>
              <a:gd name="connsiteX0-1" fmla="*/ 388620 w 3314700"/>
              <a:gd name="connsiteY0-2" fmla="*/ 3739896 h 3739896"/>
              <a:gd name="connsiteX1-3" fmla="*/ 0 w 3314700"/>
              <a:gd name="connsiteY1-4" fmla="*/ 0 h 3739896"/>
              <a:gd name="connsiteX2-5" fmla="*/ 2706624 w 3314700"/>
              <a:gd name="connsiteY2-6" fmla="*/ 0 h 3739896"/>
              <a:gd name="connsiteX3-7" fmla="*/ 3314700 w 3314700"/>
              <a:gd name="connsiteY3-8" fmla="*/ 2432304 h 3739896"/>
              <a:gd name="connsiteX4-9" fmla="*/ 388620 w 3314700"/>
              <a:gd name="connsiteY4-10" fmla="*/ 3739896 h 3739896"/>
              <a:gd name="connsiteX0-11" fmla="*/ 388620 w 6478524"/>
              <a:gd name="connsiteY0-12" fmla="*/ 3739896 h 3739896"/>
              <a:gd name="connsiteX1-13" fmla="*/ 0 w 6478524"/>
              <a:gd name="connsiteY1-14" fmla="*/ 0 h 3739896"/>
              <a:gd name="connsiteX2-15" fmla="*/ 2706624 w 6478524"/>
              <a:gd name="connsiteY2-16" fmla="*/ 0 h 3739896"/>
              <a:gd name="connsiteX3-17" fmla="*/ 6478524 w 6478524"/>
              <a:gd name="connsiteY3-18" fmla="*/ 3730752 h 3739896"/>
              <a:gd name="connsiteX4-19" fmla="*/ 388620 w 6478524"/>
              <a:gd name="connsiteY4-20" fmla="*/ 3739896 h 3739896"/>
              <a:gd name="connsiteX0-21" fmla="*/ 388620 w 6478524"/>
              <a:gd name="connsiteY0-22" fmla="*/ 3739896 h 3739896"/>
              <a:gd name="connsiteX1-23" fmla="*/ 0 w 6478524"/>
              <a:gd name="connsiteY1-24" fmla="*/ 0 h 3739896"/>
              <a:gd name="connsiteX2-25" fmla="*/ 6464808 w 6478524"/>
              <a:gd name="connsiteY2-26" fmla="*/ 1307592 h 3739896"/>
              <a:gd name="connsiteX3-27" fmla="*/ 6478524 w 6478524"/>
              <a:gd name="connsiteY3-28" fmla="*/ 3730752 h 3739896"/>
              <a:gd name="connsiteX4-29" fmla="*/ 388620 w 6478524"/>
              <a:gd name="connsiteY4-30" fmla="*/ 3739896 h 3739896"/>
              <a:gd name="connsiteX0-31" fmla="*/ 0 w 6089904"/>
              <a:gd name="connsiteY0-32" fmla="*/ 4123944 h 4123944"/>
              <a:gd name="connsiteX1-33" fmla="*/ 3534156 w 6089904"/>
              <a:gd name="connsiteY1-34" fmla="*/ 0 h 4123944"/>
              <a:gd name="connsiteX2-35" fmla="*/ 6076188 w 6089904"/>
              <a:gd name="connsiteY2-36" fmla="*/ 1691640 h 4123944"/>
              <a:gd name="connsiteX3-37" fmla="*/ 6089904 w 6089904"/>
              <a:gd name="connsiteY3-38" fmla="*/ 4114800 h 4123944"/>
              <a:gd name="connsiteX4-39" fmla="*/ 0 w 6089904"/>
              <a:gd name="connsiteY4-40" fmla="*/ 4123944 h 4123944"/>
              <a:gd name="connsiteX0-41" fmla="*/ 0 w 6089904"/>
              <a:gd name="connsiteY0-42" fmla="*/ 4123944 h 4123944"/>
              <a:gd name="connsiteX1-43" fmla="*/ 3534156 w 6089904"/>
              <a:gd name="connsiteY1-44" fmla="*/ 0 h 4123944"/>
              <a:gd name="connsiteX2-45" fmla="*/ 6076188 w 6089904"/>
              <a:gd name="connsiteY2-46" fmla="*/ 1743399 h 4123944"/>
              <a:gd name="connsiteX3-47" fmla="*/ 6089904 w 6089904"/>
              <a:gd name="connsiteY3-48" fmla="*/ 4114800 h 4123944"/>
              <a:gd name="connsiteX4-49" fmla="*/ 0 w 6089904"/>
              <a:gd name="connsiteY4-50" fmla="*/ 4123944 h 4123944"/>
              <a:gd name="connsiteX0-51" fmla="*/ 0 w 6089904"/>
              <a:gd name="connsiteY0-52" fmla="*/ 4123944 h 4123944"/>
              <a:gd name="connsiteX1-53" fmla="*/ 3534156 w 6089904"/>
              <a:gd name="connsiteY1-54" fmla="*/ 0 h 4123944"/>
              <a:gd name="connsiteX2-55" fmla="*/ 6076188 w 6089904"/>
              <a:gd name="connsiteY2-56" fmla="*/ 1760652 h 4123944"/>
              <a:gd name="connsiteX3-57" fmla="*/ 6089904 w 6089904"/>
              <a:gd name="connsiteY3-58" fmla="*/ 4114800 h 4123944"/>
              <a:gd name="connsiteX4-59" fmla="*/ 0 w 6089904"/>
              <a:gd name="connsiteY4-60" fmla="*/ 4123944 h 41239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89904" h="4123944">
                <a:moveTo>
                  <a:pt x="0" y="4123944"/>
                </a:moveTo>
                <a:lnTo>
                  <a:pt x="3534156" y="0"/>
                </a:lnTo>
                <a:lnTo>
                  <a:pt x="6076188" y="1760652"/>
                </a:lnTo>
                <a:lnTo>
                  <a:pt x="6089904" y="4114800"/>
                </a:lnTo>
                <a:lnTo>
                  <a:pt x="0" y="4123944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5854700" y="-7937"/>
            <a:ext cx="6346825" cy="4376738"/>
          </a:xfrm>
          <a:custGeom>
            <a:avLst/>
            <a:gdLst>
              <a:gd name="connsiteX0" fmla="*/ 0 w 5212080"/>
              <a:gd name="connsiteY0" fmla="*/ 1691640 h 1691640"/>
              <a:gd name="connsiteX1" fmla="*/ 0 w 5212080"/>
              <a:gd name="connsiteY1" fmla="*/ 0 h 1691640"/>
              <a:gd name="connsiteX2" fmla="*/ 5212080 w 5212080"/>
              <a:gd name="connsiteY2" fmla="*/ 1691640 h 1691640"/>
              <a:gd name="connsiteX3" fmla="*/ 0 w 5212080"/>
              <a:gd name="connsiteY3" fmla="*/ 1691640 h 1691640"/>
              <a:gd name="connsiteX0-1" fmla="*/ 1106424 w 6318504"/>
              <a:gd name="connsiteY0-2" fmla="*/ 2688336 h 2688336"/>
              <a:gd name="connsiteX1-3" fmla="*/ 0 w 6318504"/>
              <a:gd name="connsiteY1-4" fmla="*/ 0 h 2688336"/>
              <a:gd name="connsiteX2-5" fmla="*/ 6318504 w 6318504"/>
              <a:gd name="connsiteY2-6" fmla="*/ 2688336 h 2688336"/>
              <a:gd name="connsiteX3-7" fmla="*/ 1106424 w 6318504"/>
              <a:gd name="connsiteY3-8" fmla="*/ 2688336 h 2688336"/>
              <a:gd name="connsiteX0-9" fmla="*/ 1106424 w 6345936"/>
              <a:gd name="connsiteY0-10" fmla="*/ 2688336 h 2688336"/>
              <a:gd name="connsiteX1-11" fmla="*/ 0 w 6345936"/>
              <a:gd name="connsiteY1-12" fmla="*/ 0 h 2688336"/>
              <a:gd name="connsiteX2-13" fmla="*/ 6345936 w 6345936"/>
              <a:gd name="connsiteY2-14" fmla="*/ 9144 h 2688336"/>
              <a:gd name="connsiteX3-15" fmla="*/ 1106424 w 6345936"/>
              <a:gd name="connsiteY3-16" fmla="*/ 2688336 h 2688336"/>
              <a:gd name="connsiteX0-17" fmla="*/ 6327648 w 6345936"/>
              <a:gd name="connsiteY0-18" fmla="*/ 4370832 h 4370832"/>
              <a:gd name="connsiteX1-19" fmla="*/ 0 w 6345936"/>
              <a:gd name="connsiteY1-20" fmla="*/ 0 h 4370832"/>
              <a:gd name="connsiteX2-21" fmla="*/ 6345936 w 6345936"/>
              <a:gd name="connsiteY2-22" fmla="*/ 9144 h 4370832"/>
              <a:gd name="connsiteX3-23" fmla="*/ 6327648 w 6345936"/>
              <a:gd name="connsiteY3-24" fmla="*/ 4370832 h 4370832"/>
              <a:gd name="connsiteX0-25" fmla="*/ 6333399 w 6345936"/>
              <a:gd name="connsiteY0-26" fmla="*/ 4376583 h 4376583"/>
              <a:gd name="connsiteX1-27" fmla="*/ 0 w 6345936"/>
              <a:gd name="connsiteY1-28" fmla="*/ 0 h 4376583"/>
              <a:gd name="connsiteX2-29" fmla="*/ 6345936 w 6345936"/>
              <a:gd name="connsiteY2-30" fmla="*/ 9144 h 4376583"/>
              <a:gd name="connsiteX3-31" fmla="*/ 6333399 w 6345936"/>
              <a:gd name="connsiteY3-32" fmla="*/ 4376583 h 43765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345936" h="4376583">
                <a:moveTo>
                  <a:pt x="6333399" y="4376583"/>
                </a:moveTo>
                <a:lnTo>
                  <a:pt x="0" y="0"/>
                </a:lnTo>
                <a:lnTo>
                  <a:pt x="6345936" y="9144"/>
                </a:lnTo>
                <a:lnTo>
                  <a:pt x="6333399" y="4376583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1138" y="2119313"/>
            <a:ext cx="7462838" cy="1016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kern="1200" cap="none" spc="133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感谢您的聆听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8813" y="3187700"/>
            <a:ext cx="6567488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适用于年终总结 </a:t>
            </a:r>
            <a:r>
              <a:rPr kumimoji="0" lang="en-US" altLang="zh-CN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项目展示 </a:t>
            </a:r>
            <a:r>
              <a:rPr kumimoji="0" lang="en-US" altLang="zh-CN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工作汇报 </a:t>
            </a:r>
            <a:r>
              <a:rPr kumimoji="0" lang="en-US" altLang="zh-CN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/ </a:t>
            </a:r>
            <a:r>
              <a:rPr kumimoji="0" lang="zh-CN" altLang="en-US" sz="14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述职报告等场合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170363" y="4084638"/>
            <a:ext cx="1868488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汇报人：代用名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71638" y="4057650"/>
            <a:ext cx="1984375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部门：代用名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0813" y="196850"/>
            <a:ext cx="1758950" cy="665163"/>
            <a:chOff x="150565" y="196675"/>
            <a:chExt cx="1758516" cy="664679"/>
          </a:xfrm>
        </p:grpSpPr>
        <p:sp>
          <p:nvSpPr>
            <p:cNvPr id="16" name="文本框 15"/>
            <p:cNvSpPr txBox="1"/>
            <p:nvPr/>
          </p:nvSpPr>
          <p:spPr>
            <a:xfrm>
              <a:off x="150565" y="584355"/>
              <a:ext cx="17585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kern="1200" cap="none" spc="0" normalizeH="0" baseline="0" noProof="0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您的公司名称</a:t>
              </a:r>
              <a:endParaRPr kumimoji="0" lang="zh-CN" altLang="en-US" sz="12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378" name="文本框 25"/>
            <p:cNvSpPr txBox="1"/>
            <p:nvPr/>
          </p:nvSpPr>
          <p:spPr>
            <a:xfrm>
              <a:off x="210711" y="196675"/>
              <a:ext cx="1638225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YOUR LOGO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75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4213" y="357188"/>
            <a:ext cx="6065838" cy="9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赠送矢量小图标</a:t>
            </a:r>
          </a:p>
        </p:txBody>
      </p:sp>
      <p:sp>
        <p:nvSpPr>
          <p:cNvPr id="60419" name="Freeform 5"/>
          <p:cNvSpPr/>
          <p:nvPr/>
        </p:nvSpPr>
        <p:spPr>
          <a:xfrm>
            <a:off x="1230313" y="1754188"/>
            <a:ext cx="401637" cy="400050"/>
          </a:xfrm>
          <a:custGeom>
            <a:avLst/>
            <a:gdLst/>
            <a:ahLst/>
            <a:cxnLst>
              <a:cxn ang="0">
                <a:pos x="346075" y="143909"/>
              </a:cxn>
              <a:cxn ang="0">
                <a:pos x="346075" y="17132"/>
              </a:cxn>
              <a:cxn ang="0">
                <a:pos x="274119" y="17132"/>
              </a:cxn>
              <a:cxn ang="0">
                <a:pos x="274119" y="71954"/>
              </a:cxn>
              <a:cxn ang="0">
                <a:pos x="198736" y="0"/>
              </a:cxn>
              <a:cxn ang="0">
                <a:pos x="0" y="198731"/>
              </a:cxn>
              <a:cxn ang="0">
                <a:pos x="34265" y="198731"/>
              </a:cxn>
              <a:cxn ang="0">
                <a:pos x="34265" y="400889"/>
              </a:cxn>
              <a:cxn ang="0">
                <a:pos x="143912" y="400889"/>
              </a:cxn>
              <a:cxn ang="0">
                <a:pos x="143912" y="236422"/>
              </a:cxn>
              <a:cxn ang="0">
                <a:pos x="253560" y="236422"/>
              </a:cxn>
              <a:cxn ang="0">
                <a:pos x="253560" y="400889"/>
              </a:cxn>
              <a:cxn ang="0">
                <a:pos x="363208" y="400889"/>
              </a:cxn>
              <a:cxn ang="0">
                <a:pos x="363208" y="198731"/>
              </a:cxn>
              <a:cxn ang="0">
                <a:pos x="400899" y="198731"/>
              </a:cxn>
              <a:cxn ang="0">
                <a:pos x="346075" y="143909"/>
              </a:cxn>
            </a:cxnLst>
            <a:rect l="0" t="0" r="0" b="0"/>
            <a:pathLst>
              <a:path w="117" h="117">
                <a:moveTo>
                  <a:pt x="101" y="42"/>
                </a:moveTo>
                <a:lnTo>
                  <a:pt x="101" y="5"/>
                </a:lnTo>
                <a:lnTo>
                  <a:pt x="80" y="5"/>
                </a:lnTo>
                <a:lnTo>
                  <a:pt x="80" y="21"/>
                </a:lnTo>
                <a:lnTo>
                  <a:pt x="58" y="0"/>
                </a:lnTo>
                <a:lnTo>
                  <a:pt x="0" y="58"/>
                </a:lnTo>
                <a:lnTo>
                  <a:pt x="10" y="58"/>
                </a:lnTo>
                <a:lnTo>
                  <a:pt x="10" y="117"/>
                </a:lnTo>
                <a:lnTo>
                  <a:pt x="42" y="117"/>
                </a:lnTo>
                <a:lnTo>
                  <a:pt x="42" y="69"/>
                </a:lnTo>
                <a:lnTo>
                  <a:pt x="74" y="69"/>
                </a:lnTo>
                <a:lnTo>
                  <a:pt x="74" y="117"/>
                </a:lnTo>
                <a:lnTo>
                  <a:pt x="106" y="117"/>
                </a:lnTo>
                <a:lnTo>
                  <a:pt x="106" y="58"/>
                </a:lnTo>
                <a:lnTo>
                  <a:pt x="117" y="58"/>
                </a:lnTo>
                <a:lnTo>
                  <a:pt x="101" y="4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20" name="Rectangle 6"/>
          <p:cNvSpPr/>
          <p:nvPr/>
        </p:nvSpPr>
        <p:spPr>
          <a:xfrm>
            <a:off x="1395413" y="2008188"/>
            <a:ext cx="71437" cy="1460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1" name="Rectangle 7"/>
          <p:cNvSpPr/>
          <p:nvPr/>
        </p:nvSpPr>
        <p:spPr>
          <a:xfrm>
            <a:off x="1395413" y="2008188"/>
            <a:ext cx="71437" cy="1460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2" name="Rectangle 8"/>
          <p:cNvSpPr/>
          <p:nvPr/>
        </p:nvSpPr>
        <p:spPr>
          <a:xfrm>
            <a:off x="1395413" y="2008188"/>
            <a:ext cx="71437" cy="1460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3" name="Rectangle 9"/>
          <p:cNvSpPr/>
          <p:nvPr/>
        </p:nvSpPr>
        <p:spPr>
          <a:xfrm>
            <a:off x="1395413" y="2008188"/>
            <a:ext cx="71437" cy="1460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4" name="Freeform 10"/>
          <p:cNvSpPr/>
          <p:nvPr/>
        </p:nvSpPr>
        <p:spPr>
          <a:xfrm>
            <a:off x="2111375" y="5800725"/>
            <a:ext cx="447675" cy="449263"/>
          </a:xfrm>
          <a:custGeom>
            <a:avLst/>
            <a:gdLst/>
            <a:ahLst/>
            <a:cxnLst>
              <a:cxn ang="0">
                <a:pos x="390618" y="164467"/>
              </a:cxn>
              <a:cxn ang="0">
                <a:pos x="390618" y="20558"/>
              </a:cxn>
              <a:cxn ang="0">
                <a:pos x="308383" y="20558"/>
              </a:cxn>
              <a:cxn ang="0">
                <a:pos x="308383" y="82234"/>
              </a:cxn>
              <a:cxn ang="0">
                <a:pos x="226147" y="0"/>
              </a:cxn>
              <a:cxn ang="0">
                <a:pos x="0" y="226143"/>
              </a:cxn>
              <a:cxn ang="0">
                <a:pos x="41118" y="226143"/>
              </a:cxn>
              <a:cxn ang="0">
                <a:pos x="41118" y="448859"/>
              </a:cxn>
              <a:cxn ang="0">
                <a:pos x="164471" y="448859"/>
              </a:cxn>
              <a:cxn ang="0">
                <a:pos x="164471" y="267260"/>
              </a:cxn>
              <a:cxn ang="0">
                <a:pos x="284397" y="267260"/>
              </a:cxn>
              <a:cxn ang="0">
                <a:pos x="284397" y="448859"/>
              </a:cxn>
              <a:cxn ang="0">
                <a:pos x="411177" y="448859"/>
              </a:cxn>
              <a:cxn ang="0">
                <a:pos x="411177" y="226143"/>
              </a:cxn>
              <a:cxn ang="0">
                <a:pos x="448868" y="226143"/>
              </a:cxn>
              <a:cxn ang="0">
                <a:pos x="390618" y="164467"/>
              </a:cxn>
            </a:cxnLst>
            <a:rect l="0" t="0" r="0" b="0"/>
            <a:pathLst>
              <a:path w="131" h="131">
                <a:moveTo>
                  <a:pt x="114" y="48"/>
                </a:moveTo>
                <a:lnTo>
                  <a:pt x="114" y="6"/>
                </a:lnTo>
                <a:lnTo>
                  <a:pt x="90" y="6"/>
                </a:lnTo>
                <a:lnTo>
                  <a:pt x="90" y="24"/>
                </a:lnTo>
                <a:lnTo>
                  <a:pt x="66" y="0"/>
                </a:lnTo>
                <a:lnTo>
                  <a:pt x="0" y="66"/>
                </a:lnTo>
                <a:lnTo>
                  <a:pt x="12" y="66"/>
                </a:lnTo>
                <a:lnTo>
                  <a:pt x="12" y="131"/>
                </a:lnTo>
                <a:lnTo>
                  <a:pt x="48" y="131"/>
                </a:lnTo>
                <a:lnTo>
                  <a:pt x="48" y="78"/>
                </a:lnTo>
                <a:lnTo>
                  <a:pt x="83" y="78"/>
                </a:lnTo>
                <a:lnTo>
                  <a:pt x="83" y="131"/>
                </a:lnTo>
                <a:lnTo>
                  <a:pt x="120" y="131"/>
                </a:lnTo>
                <a:lnTo>
                  <a:pt x="120" y="66"/>
                </a:lnTo>
                <a:lnTo>
                  <a:pt x="131" y="66"/>
                </a:lnTo>
                <a:lnTo>
                  <a:pt x="114" y="4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25" name="Rectangle 11"/>
          <p:cNvSpPr/>
          <p:nvPr/>
        </p:nvSpPr>
        <p:spPr>
          <a:xfrm>
            <a:off x="2292350" y="6089650"/>
            <a:ext cx="82550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6" name="Rectangle 12"/>
          <p:cNvSpPr/>
          <p:nvPr/>
        </p:nvSpPr>
        <p:spPr>
          <a:xfrm>
            <a:off x="2292350" y="6089650"/>
            <a:ext cx="82550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7" name="Rectangle 13"/>
          <p:cNvSpPr/>
          <p:nvPr/>
        </p:nvSpPr>
        <p:spPr>
          <a:xfrm>
            <a:off x="2292350" y="6089650"/>
            <a:ext cx="82550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8" name="Rectangle 14"/>
          <p:cNvSpPr/>
          <p:nvPr/>
        </p:nvSpPr>
        <p:spPr>
          <a:xfrm>
            <a:off x="2292350" y="6089650"/>
            <a:ext cx="82550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29" name="Freeform 15"/>
          <p:cNvSpPr>
            <a:spLocks noEditPoints="1"/>
          </p:cNvSpPr>
          <p:nvPr/>
        </p:nvSpPr>
        <p:spPr>
          <a:xfrm>
            <a:off x="2114550" y="1763713"/>
            <a:ext cx="400050" cy="401637"/>
          </a:xfrm>
          <a:custGeom>
            <a:avLst/>
            <a:gdLst/>
            <a:ahLst/>
            <a:cxnLst>
              <a:cxn ang="0">
                <a:pos x="328008" y="0"/>
              </a:cxn>
              <a:cxn ang="0">
                <a:pos x="72891" y="0"/>
              </a:cxn>
              <a:cxn ang="0">
                <a:pos x="0" y="72889"/>
              </a:cxn>
              <a:cxn ang="0">
                <a:pos x="0" y="328000"/>
              </a:cxn>
              <a:cxn ang="0">
                <a:pos x="72891" y="400889"/>
              </a:cxn>
              <a:cxn ang="0">
                <a:pos x="328008" y="400889"/>
              </a:cxn>
              <a:cxn ang="0">
                <a:pos x="400899" y="328000"/>
              </a:cxn>
              <a:cxn ang="0">
                <a:pos x="400899" y="72889"/>
              </a:cxn>
              <a:cxn ang="0">
                <a:pos x="328008" y="0"/>
              </a:cxn>
              <a:cxn ang="0">
                <a:pos x="328008" y="236889"/>
              </a:cxn>
              <a:cxn ang="0">
                <a:pos x="236895" y="236889"/>
              </a:cxn>
              <a:cxn ang="0">
                <a:pos x="236895" y="328000"/>
              </a:cxn>
              <a:cxn ang="0">
                <a:pos x="164004" y="328000"/>
              </a:cxn>
              <a:cxn ang="0">
                <a:pos x="164004" y="236889"/>
              </a:cxn>
              <a:cxn ang="0">
                <a:pos x="72891" y="236889"/>
              </a:cxn>
              <a:cxn ang="0">
                <a:pos x="72891" y="164000"/>
              </a:cxn>
              <a:cxn ang="0">
                <a:pos x="164004" y="164000"/>
              </a:cxn>
              <a:cxn ang="0">
                <a:pos x="164004" y="72889"/>
              </a:cxn>
              <a:cxn ang="0">
                <a:pos x="236895" y="72889"/>
              </a:cxn>
              <a:cxn ang="0">
                <a:pos x="236895" y="164000"/>
              </a:cxn>
              <a:cxn ang="0">
                <a:pos x="328008" y="164000"/>
              </a:cxn>
              <a:cxn ang="0">
                <a:pos x="328008" y="236889"/>
              </a:cxn>
            </a:cxnLst>
            <a:rect l="0" t="0" r="0" b="0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0" name="Freeform 16"/>
          <p:cNvSpPr>
            <a:spLocks noEditPoints="1"/>
          </p:cNvSpPr>
          <p:nvPr/>
        </p:nvSpPr>
        <p:spPr>
          <a:xfrm>
            <a:off x="2995613" y="1771650"/>
            <a:ext cx="438150" cy="434975"/>
          </a:xfrm>
          <a:custGeom>
            <a:avLst/>
            <a:gdLst/>
            <a:ahLst/>
            <a:cxnLst>
              <a:cxn ang="0">
                <a:pos x="423467" y="374715"/>
              </a:cxn>
              <a:cxn ang="0">
                <a:pos x="320625" y="268949"/>
              </a:cxn>
              <a:cxn ang="0">
                <a:pos x="317600" y="265927"/>
              </a:cxn>
              <a:cxn ang="0">
                <a:pos x="344823" y="172248"/>
              </a:cxn>
              <a:cxn ang="0">
                <a:pos x="172412" y="0"/>
              </a:cxn>
              <a:cxn ang="0">
                <a:pos x="0" y="172248"/>
              </a:cxn>
              <a:cxn ang="0">
                <a:pos x="172412" y="344496"/>
              </a:cxn>
              <a:cxn ang="0">
                <a:pos x="266179" y="317299"/>
              </a:cxn>
              <a:cxn ang="0">
                <a:pos x="269204" y="320321"/>
              </a:cxn>
              <a:cxn ang="0">
                <a:pos x="375071" y="423065"/>
              </a:cxn>
              <a:cxn ang="0">
                <a:pos x="399269" y="435153"/>
              </a:cxn>
              <a:cxn ang="0">
                <a:pos x="423467" y="423065"/>
              </a:cxn>
              <a:cxn ang="0">
                <a:pos x="423467" y="374715"/>
              </a:cxn>
              <a:cxn ang="0">
                <a:pos x="172412" y="290102"/>
              </a:cxn>
              <a:cxn ang="0">
                <a:pos x="54446" y="172248"/>
              </a:cxn>
              <a:cxn ang="0">
                <a:pos x="172412" y="54394"/>
              </a:cxn>
              <a:cxn ang="0">
                <a:pos x="290377" y="172248"/>
              </a:cxn>
              <a:cxn ang="0">
                <a:pos x="172412" y="290102"/>
              </a:cxn>
            </a:cxnLst>
            <a:rect l="0" t="0" r="0" b="0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1" name="Freeform 17"/>
          <p:cNvSpPr>
            <a:spLocks noEditPoints="1"/>
          </p:cNvSpPr>
          <p:nvPr/>
        </p:nvSpPr>
        <p:spPr>
          <a:xfrm>
            <a:off x="3916363" y="1730375"/>
            <a:ext cx="292100" cy="473075"/>
          </a:xfrm>
          <a:custGeom>
            <a:avLst/>
            <a:gdLst/>
            <a:ahLst/>
            <a:cxnLst>
              <a:cxn ang="0">
                <a:pos x="291252" y="145490"/>
              </a:cxn>
              <a:cxn ang="0">
                <a:pos x="145626" y="0"/>
              </a:cxn>
              <a:cxn ang="0">
                <a:pos x="0" y="145490"/>
              </a:cxn>
              <a:cxn ang="0">
                <a:pos x="18203" y="218236"/>
              </a:cxn>
              <a:cxn ang="0">
                <a:pos x="18203" y="218236"/>
              </a:cxn>
              <a:cxn ang="0">
                <a:pos x="145626" y="472844"/>
              </a:cxn>
              <a:cxn ang="0">
                <a:pos x="273049" y="218236"/>
              </a:cxn>
              <a:cxn ang="0">
                <a:pos x="273049" y="218236"/>
              </a:cxn>
              <a:cxn ang="0">
                <a:pos x="291252" y="145490"/>
              </a:cxn>
              <a:cxn ang="0">
                <a:pos x="145626" y="218236"/>
              </a:cxn>
              <a:cxn ang="0">
                <a:pos x="72813" y="145490"/>
              </a:cxn>
              <a:cxn ang="0">
                <a:pos x="145626" y="72745"/>
              </a:cxn>
              <a:cxn ang="0">
                <a:pos x="218439" y="145490"/>
              </a:cxn>
              <a:cxn ang="0">
                <a:pos x="145626" y="218236"/>
              </a:cxn>
            </a:cxnLst>
            <a:rect l="0" t="0" r="0" b="0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2" name="Freeform 18"/>
          <p:cNvSpPr/>
          <p:nvPr/>
        </p:nvSpPr>
        <p:spPr>
          <a:xfrm>
            <a:off x="4670425" y="1801813"/>
            <a:ext cx="434975" cy="401637"/>
          </a:xfrm>
          <a:custGeom>
            <a:avLst/>
            <a:gdLst/>
            <a:ahLst/>
            <a:cxnLst>
              <a:cxn ang="0">
                <a:pos x="326372" y="0"/>
              </a:cxn>
              <a:cxn ang="0">
                <a:pos x="108791" y="0"/>
              </a:cxn>
              <a:cxn ang="0">
                <a:pos x="0" y="109333"/>
              </a:cxn>
              <a:cxn ang="0">
                <a:pos x="0" y="182222"/>
              </a:cxn>
              <a:cxn ang="0">
                <a:pos x="108791" y="291556"/>
              </a:cxn>
              <a:cxn ang="0">
                <a:pos x="126923" y="291556"/>
              </a:cxn>
              <a:cxn ang="0">
                <a:pos x="126923" y="400889"/>
              </a:cxn>
              <a:cxn ang="0">
                <a:pos x="250823" y="291556"/>
              </a:cxn>
              <a:cxn ang="0">
                <a:pos x="326372" y="291556"/>
              </a:cxn>
              <a:cxn ang="0">
                <a:pos x="435163" y="182222"/>
              </a:cxn>
              <a:cxn ang="0">
                <a:pos x="435163" y="109333"/>
              </a:cxn>
              <a:cxn ang="0">
                <a:pos x="326372" y="0"/>
              </a:cxn>
            </a:cxnLst>
            <a:rect l="0" t="0" r="0" b="0"/>
            <a:pathLst>
              <a:path w="144" h="132">
                <a:moveTo>
                  <a:pt x="108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0"/>
                  <a:pt x="16" y="96"/>
                  <a:pt x="36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83" y="96"/>
                  <a:pt x="83" y="96"/>
                  <a:pt x="83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8" y="96"/>
                  <a:pt x="144" y="80"/>
                  <a:pt x="144" y="60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16"/>
                  <a:pt x="128" y="0"/>
                  <a:pt x="108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3" name="Freeform 19"/>
          <p:cNvSpPr>
            <a:spLocks noEditPoints="1"/>
          </p:cNvSpPr>
          <p:nvPr/>
        </p:nvSpPr>
        <p:spPr>
          <a:xfrm>
            <a:off x="5495925" y="1801813"/>
            <a:ext cx="434975" cy="401637"/>
          </a:xfrm>
          <a:custGeom>
            <a:avLst/>
            <a:gdLst/>
            <a:ahLst/>
            <a:cxnLst>
              <a:cxn ang="0">
                <a:pos x="326372" y="0"/>
              </a:cxn>
              <a:cxn ang="0">
                <a:pos x="108791" y="0"/>
              </a:cxn>
              <a:cxn ang="0">
                <a:pos x="0" y="109333"/>
              </a:cxn>
              <a:cxn ang="0">
                <a:pos x="0" y="182222"/>
              </a:cxn>
              <a:cxn ang="0">
                <a:pos x="108791" y="291556"/>
              </a:cxn>
              <a:cxn ang="0">
                <a:pos x="126923" y="291556"/>
              </a:cxn>
              <a:cxn ang="0">
                <a:pos x="126923" y="400889"/>
              </a:cxn>
              <a:cxn ang="0">
                <a:pos x="250823" y="291556"/>
              </a:cxn>
              <a:cxn ang="0">
                <a:pos x="326372" y="291556"/>
              </a:cxn>
              <a:cxn ang="0">
                <a:pos x="435163" y="182222"/>
              </a:cxn>
              <a:cxn ang="0">
                <a:pos x="435163" y="109333"/>
              </a:cxn>
              <a:cxn ang="0">
                <a:pos x="326372" y="0"/>
              </a:cxn>
              <a:cxn ang="0">
                <a:pos x="108791" y="182222"/>
              </a:cxn>
              <a:cxn ang="0">
                <a:pos x="72527" y="145778"/>
              </a:cxn>
              <a:cxn ang="0">
                <a:pos x="108791" y="109333"/>
              </a:cxn>
              <a:cxn ang="0">
                <a:pos x="145054" y="145778"/>
              </a:cxn>
              <a:cxn ang="0">
                <a:pos x="108791" y="182222"/>
              </a:cxn>
              <a:cxn ang="0">
                <a:pos x="217582" y="182222"/>
              </a:cxn>
              <a:cxn ang="0">
                <a:pos x="181318" y="145778"/>
              </a:cxn>
              <a:cxn ang="0">
                <a:pos x="217582" y="109333"/>
              </a:cxn>
              <a:cxn ang="0">
                <a:pos x="253845" y="145778"/>
              </a:cxn>
              <a:cxn ang="0">
                <a:pos x="217582" y="182222"/>
              </a:cxn>
              <a:cxn ang="0">
                <a:pos x="326372" y="182222"/>
              </a:cxn>
              <a:cxn ang="0">
                <a:pos x="290109" y="145778"/>
              </a:cxn>
              <a:cxn ang="0">
                <a:pos x="326372" y="109333"/>
              </a:cxn>
              <a:cxn ang="0">
                <a:pos x="362636" y="145778"/>
              </a:cxn>
              <a:cxn ang="0">
                <a:pos x="326372" y="182222"/>
              </a:cxn>
            </a:cxnLst>
            <a:rect l="0" t="0" r="0" b="0"/>
            <a:pathLst>
              <a:path w="144" h="132">
                <a:moveTo>
                  <a:pt x="108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0"/>
                  <a:pt x="16" y="96"/>
                  <a:pt x="36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83" y="96"/>
                  <a:pt x="83" y="96"/>
                  <a:pt x="83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8" y="96"/>
                  <a:pt x="144" y="80"/>
                  <a:pt x="144" y="60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16"/>
                  <a:pt x="128" y="0"/>
                  <a:pt x="108" y="0"/>
                </a:cubicBezTo>
                <a:moveTo>
                  <a:pt x="36" y="60"/>
                </a:moveTo>
                <a:cubicBezTo>
                  <a:pt x="29" y="60"/>
                  <a:pt x="24" y="55"/>
                  <a:pt x="24" y="48"/>
                </a:cubicBezTo>
                <a:cubicBezTo>
                  <a:pt x="24" y="41"/>
                  <a:pt x="29" y="36"/>
                  <a:pt x="36" y="36"/>
                </a:cubicBezTo>
                <a:cubicBezTo>
                  <a:pt x="43" y="36"/>
                  <a:pt x="48" y="41"/>
                  <a:pt x="48" y="48"/>
                </a:cubicBezTo>
                <a:cubicBezTo>
                  <a:pt x="48" y="55"/>
                  <a:pt x="43" y="60"/>
                  <a:pt x="36" y="60"/>
                </a:cubicBezTo>
                <a:moveTo>
                  <a:pt x="72" y="60"/>
                </a:moveTo>
                <a:cubicBezTo>
                  <a:pt x="65" y="60"/>
                  <a:pt x="60" y="55"/>
                  <a:pt x="60" y="48"/>
                </a:cubicBezTo>
                <a:cubicBezTo>
                  <a:pt x="60" y="41"/>
                  <a:pt x="65" y="36"/>
                  <a:pt x="72" y="36"/>
                </a:cubicBezTo>
                <a:cubicBezTo>
                  <a:pt x="79" y="36"/>
                  <a:pt x="84" y="41"/>
                  <a:pt x="84" y="48"/>
                </a:cubicBezTo>
                <a:cubicBezTo>
                  <a:pt x="84" y="55"/>
                  <a:pt x="79" y="60"/>
                  <a:pt x="72" y="60"/>
                </a:cubicBezTo>
                <a:moveTo>
                  <a:pt x="108" y="60"/>
                </a:moveTo>
                <a:cubicBezTo>
                  <a:pt x="101" y="60"/>
                  <a:pt x="96" y="55"/>
                  <a:pt x="96" y="48"/>
                </a:cubicBezTo>
                <a:cubicBezTo>
                  <a:pt x="96" y="41"/>
                  <a:pt x="101" y="36"/>
                  <a:pt x="108" y="36"/>
                </a:cubicBezTo>
                <a:cubicBezTo>
                  <a:pt x="115" y="36"/>
                  <a:pt x="120" y="41"/>
                  <a:pt x="120" y="48"/>
                </a:cubicBezTo>
                <a:cubicBezTo>
                  <a:pt x="120" y="55"/>
                  <a:pt x="115" y="60"/>
                  <a:pt x="108" y="6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4" name="Freeform 20"/>
          <p:cNvSpPr>
            <a:spLocks noEditPoints="1"/>
          </p:cNvSpPr>
          <p:nvPr/>
        </p:nvSpPr>
        <p:spPr>
          <a:xfrm>
            <a:off x="6537325" y="1692275"/>
            <a:ext cx="188913" cy="150813"/>
          </a:xfrm>
          <a:custGeom>
            <a:avLst/>
            <a:gdLst/>
            <a:ahLst/>
            <a:cxnLst>
              <a:cxn ang="0">
                <a:pos x="118545" y="36183"/>
              </a:cxn>
              <a:cxn ang="0">
                <a:pos x="118545" y="36183"/>
              </a:cxn>
              <a:cxn ang="0">
                <a:pos x="136783" y="42214"/>
              </a:cxn>
              <a:cxn ang="0">
                <a:pos x="139822" y="54275"/>
              </a:cxn>
              <a:cxn ang="0">
                <a:pos x="121585" y="87443"/>
              </a:cxn>
              <a:cxn ang="0">
                <a:pos x="60792" y="114580"/>
              </a:cxn>
              <a:cxn ang="0">
                <a:pos x="51673" y="114580"/>
              </a:cxn>
              <a:cxn ang="0">
                <a:pos x="51673" y="114580"/>
              </a:cxn>
              <a:cxn ang="0">
                <a:pos x="79030" y="54275"/>
              </a:cxn>
              <a:cxn ang="0">
                <a:pos x="118545" y="36183"/>
              </a:cxn>
              <a:cxn ang="0">
                <a:pos x="118545" y="0"/>
              </a:cxn>
              <a:cxn ang="0">
                <a:pos x="51673" y="27137"/>
              </a:cxn>
              <a:cxn ang="0">
                <a:pos x="24317" y="141717"/>
              </a:cxn>
              <a:cxn ang="0">
                <a:pos x="60792" y="150763"/>
              </a:cxn>
              <a:cxn ang="0">
                <a:pos x="148941" y="114580"/>
              </a:cxn>
              <a:cxn ang="0">
                <a:pos x="161099" y="15076"/>
              </a:cxn>
              <a:cxn ang="0">
                <a:pos x="118545" y="0"/>
              </a:cxn>
            </a:cxnLst>
            <a:rect l="0" t="0" r="0" b="0"/>
            <a:pathLst>
              <a:path w="62" h="50"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41" y="12"/>
                  <a:pt x="43" y="12"/>
                  <a:pt x="45" y="14"/>
                </a:cubicBezTo>
                <a:cubicBezTo>
                  <a:pt x="45" y="14"/>
                  <a:pt x="46" y="15"/>
                  <a:pt x="46" y="18"/>
                </a:cubicBezTo>
                <a:cubicBezTo>
                  <a:pt x="46" y="21"/>
                  <a:pt x="45" y="25"/>
                  <a:pt x="40" y="29"/>
                </a:cubicBezTo>
                <a:cubicBezTo>
                  <a:pt x="35" y="34"/>
                  <a:pt x="26" y="38"/>
                  <a:pt x="20" y="38"/>
                </a:cubicBezTo>
                <a:cubicBezTo>
                  <a:pt x="18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5"/>
                  <a:pt x="18" y="25"/>
                  <a:pt x="26" y="18"/>
                </a:cubicBezTo>
                <a:cubicBezTo>
                  <a:pt x="30" y="14"/>
                  <a:pt x="35" y="12"/>
                  <a:pt x="39" y="12"/>
                </a:cubicBezTo>
                <a:moveTo>
                  <a:pt x="39" y="0"/>
                </a:moveTo>
                <a:cubicBezTo>
                  <a:pt x="32" y="0"/>
                  <a:pt x="24" y="3"/>
                  <a:pt x="17" y="9"/>
                </a:cubicBezTo>
                <a:cubicBezTo>
                  <a:pt x="6" y="19"/>
                  <a:pt x="0" y="38"/>
                  <a:pt x="8" y="47"/>
                </a:cubicBezTo>
                <a:cubicBezTo>
                  <a:pt x="11" y="49"/>
                  <a:pt x="15" y="50"/>
                  <a:pt x="20" y="50"/>
                </a:cubicBezTo>
                <a:cubicBezTo>
                  <a:pt x="29" y="50"/>
                  <a:pt x="41" y="45"/>
                  <a:pt x="49" y="38"/>
                </a:cubicBezTo>
                <a:cubicBezTo>
                  <a:pt x="60" y="28"/>
                  <a:pt x="62" y="13"/>
                  <a:pt x="53" y="5"/>
                </a:cubicBezTo>
                <a:cubicBezTo>
                  <a:pt x="50" y="1"/>
                  <a:pt x="45" y="0"/>
                  <a:pt x="39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5" name="Freeform 21"/>
          <p:cNvSpPr>
            <a:spLocks noEditPoints="1"/>
          </p:cNvSpPr>
          <p:nvPr/>
        </p:nvSpPr>
        <p:spPr>
          <a:xfrm>
            <a:off x="6397625" y="1692275"/>
            <a:ext cx="188913" cy="150813"/>
          </a:xfrm>
          <a:custGeom>
            <a:avLst/>
            <a:gdLst/>
            <a:ahLst/>
            <a:cxnLst>
              <a:cxn ang="0">
                <a:pos x="69911" y="36183"/>
              </a:cxn>
              <a:cxn ang="0">
                <a:pos x="109426" y="54275"/>
              </a:cxn>
              <a:cxn ang="0">
                <a:pos x="136783" y="114580"/>
              </a:cxn>
              <a:cxn ang="0">
                <a:pos x="127664" y="114580"/>
              </a:cxn>
              <a:cxn ang="0">
                <a:pos x="66871" y="87443"/>
              </a:cxn>
              <a:cxn ang="0">
                <a:pos x="48634" y="54275"/>
              </a:cxn>
              <a:cxn ang="0">
                <a:pos x="51673" y="42214"/>
              </a:cxn>
              <a:cxn ang="0">
                <a:pos x="69911" y="36183"/>
              </a:cxn>
              <a:cxn ang="0">
                <a:pos x="69911" y="0"/>
              </a:cxn>
              <a:cxn ang="0">
                <a:pos x="27357" y="15076"/>
              </a:cxn>
              <a:cxn ang="0">
                <a:pos x="39515" y="114580"/>
              </a:cxn>
              <a:cxn ang="0">
                <a:pos x="127664" y="150763"/>
              </a:cxn>
              <a:cxn ang="0">
                <a:pos x="164139" y="141717"/>
              </a:cxn>
              <a:cxn ang="0">
                <a:pos x="136783" y="27137"/>
              </a:cxn>
              <a:cxn ang="0">
                <a:pos x="69911" y="0"/>
              </a:cxn>
            </a:cxnLst>
            <a:rect l="0" t="0" r="0" b="0"/>
            <a:pathLst>
              <a:path w="62" h="50">
                <a:moveTo>
                  <a:pt x="23" y="12"/>
                </a:moveTo>
                <a:cubicBezTo>
                  <a:pt x="27" y="12"/>
                  <a:pt x="32" y="14"/>
                  <a:pt x="36" y="18"/>
                </a:cubicBezTo>
                <a:cubicBezTo>
                  <a:pt x="44" y="25"/>
                  <a:pt x="46" y="35"/>
                  <a:pt x="45" y="38"/>
                </a:cubicBezTo>
                <a:cubicBezTo>
                  <a:pt x="45" y="38"/>
                  <a:pt x="45" y="38"/>
                  <a:pt x="42" y="38"/>
                </a:cubicBezTo>
                <a:cubicBezTo>
                  <a:pt x="36" y="38"/>
                  <a:pt x="27" y="34"/>
                  <a:pt x="22" y="29"/>
                </a:cubicBezTo>
                <a:cubicBezTo>
                  <a:pt x="17" y="25"/>
                  <a:pt x="16" y="21"/>
                  <a:pt x="16" y="18"/>
                </a:cubicBezTo>
                <a:cubicBezTo>
                  <a:pt x="16" y="15"/>
                  <a:pt x="17" y="14"/>
                  <a:pt x="17" y="14"/>
                </a:cubicBezTo>
                <a:cubicBezTo>
                  <a:pt x="19" y="12"/>
                  <a:pt x="21" y="12"/>
                  <a:pt x="23" y="12"/>
                </a:cubicBezTo>
                <a:moveTo>
                  <a:pt x="23" y="0"/>
                </a:moveTo>
                <a:cubicBezTo>
                  <a:pt x="17" y="0"/>
                  <a:pt x="12" y="1"/>
                  <a:pt x="9" y="5"/>
                </a:cubicBezTo>
                <a:cubicBezTo>
                  <a:pt x="0" y="13"/>
                  <a:pt x="2" y="28"/>
                  <a:pt x="13" y="38"/>
                </a:cubicBezTo>
                <a:cubicBezTo>
                  <a:pt x="21" y="45"/>
                  <a:pt x="33" y="50"/>
                  <a:pt x="42" y="50"/>
                </a:cubicBezTo>
                <a:cubicBezTo>
                  <a:pt x="47" y="50"/>
                  <a:pt x="51" y="49"/>
                  <a:pt x="54" y="47"/>
                </a:cubicBezTo>
                <a:cubicBezTo>
                  <a:pt x="62" y="38"/>
                  <a:pt x="56" y="19"/>
                  <a:pt x="45" y="9"/>
                </a:cubicBezTo>
                <a:cubicBezTo>
                  <a:pt x="38" y="3"/>
                  <a:pt x="30" y="0"/>
                  <a:pt x="23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6" name="Freeform 22"/>
          <p:cNvSpPr/>
          <p:nvPr/>
        </p:nvSpPr>
        <p:spPr>
          <a:xfrm>
            <a:off x="6581775" y="1825625"/>
            <a:ext cx="200025" cy="165100"/>
          </a:xfrm>
          <a:custGeom>
            <a:avLst/>
            <a:gdLst/>
            <a:ahLst/>
            <a:cxnLst>
              <a:cxn ang="0">
                <a:pos x="198736" y="164468"/>
              </a:cxn>
              <a:cxn ang="0">
                <a:pos x="198736" y="36548"/>
              </a:cxn>
              <a:cxn ang="0">
                <a:pos x="162602" y="0"/>
              </a:cxn>
              <a:cxn ang="0">
                <a:pos x="0" y="0"/>
              </a:cxn>
              <a:cxn ang="0">
                <a:pos x="0" y="164468"/>
              </a:cxn>
              <a:cxn ang="0">
                <a:pos x="198736" y="164468"/>
              </a:cxn>
            </a:cxnLst>
            <a:rect l="0" t="0" r="0" b="0"/>
            <a:pathLst>
              <a:path w="66" h="54">
                <a:moveTo>
                  <a:pt x="66" y="54"/>
                </a:moveTo>
                <a:cubicBezTo>
                  <a:pt x="66" y="12"/>
                  <a:pt x="66" y="12"/>
                  <a:pt x="66" y="12"/>
                </a:cubicBezTo>
                <a:cubicBezTo>
                  <a:pt x="66" y="6"/>
                  <a:pt x="61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7" name="Freeform 23"/>
          <p:cNvSpPr/>
          <p:nvPr/>
        </p:nvSpPr>
        <p:spPr>
          <a:xfrm>
            <a:off x="6581775" y="2024063"/>
            <a:ext cx="200025" cy="165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4468"/>
              </a:cxn>
              <a:cxn ang="0">
                <a:pos x="162602" y="164468"/>
              </a:cxn>
              <a:cxn ang="0">
                <a:pos x="198736" y="127920"/>
              </a:cxn>
              <a:cxn ang="0">
                <a:pos x="198736" y="0"/>
              </a:cxn>
              <a:cxn ang="0">
                <a:pos x="0" y="0"/>
              </a:cxn>
            </a:cxnLst>
            <a:rect l="0" t="0" r="0" b="0"/>
            <a:pathLst>
              <a:path w="66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61" y="54"/>
                  <a:pt x="66" y="49"/>
                  <a:pt x="66" y="42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8" name="Freeform 24"/>
          <p:cNvSpPr/>
          <p:nvPr/>
        </p:nvSpPr>
        <p:spPr>
          <a:xfrm>
            <a:off x="6346825" y="1825625"/>
            <a:ext cx="198438" cy="165100"/>
          </a:xfrm>
          <a:custGeom>
            <a:avLst/>
            <a:gdLst/>
            <a:ahLst/>
            <a:cxnLst>
              <a:cxn ang="0">
                <a:pos x="198736" y="164468"/>
              </a:cxn>
              <a:cxn ang="0">
                <a:pos x="198736" y="0"/>
              </a:cxn>
              <a:cxn ang="0">
                <a:pos x="36134" y="0"/>
              </a:cxn>
              <a:cxn ang="0">
                <a:pos x="0" y="36548"/>
              </a:cxn>
              <a:cxn ang="0">
                <a:pos x="0" y="164468"/>
              </a:cxn>
              <a:cxn ang="0">
                <a:pos x="198736" y="164468"/>
              </a:cxn>
            </a:cxnLst>
            <a:rect l="0" t="0" r="0" b="0"/>
            <a:pathLst>
              <a:path w="66" h="54">
                <a:moveTo>
                  <a:pt x="66" y="54"/>
                </a:moveTo>
                <a:cubicBezTo>
                  <a:pt x="66" y="0"/>
                  <a:pt x="66" y="0"/>
                  <a:pt x="6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39" name="Freeform 25"/>
          <p:cNvSpPr/>
          <p:nvPr/>
        </p:nvSpPr>
        <p:spPr>
          <a:xfrm>
            <a:off x="6346825" y="2024063"/>
            <a:ext cx="198438" cy="165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27920"/>
              </a:cxn>
              <a:cxn ang="0">
                <a:pos x="36134" y="164468"/>
              </a:cxn>
              <a:cxn ang="0">
                <a:pos x="198736" y="164468"/>
              </a:cxn>
              <a:cxn ang="0">
                <a:pos x="198736" y="0"/>
              </a:cxn>
              <a:cxn ang="0">
                <a:pos x="0" y="0"/>
              </a:cxn>
            </a:cxnLst>
            <a:rect l="0" t="0" r="0" b="0"/>
            <a:pathLst>
              <a:path w="66" h="54">
                <a:moveTo>
                  <a:pt x="0" y="0"/>
                </a:moveTo>
                <a:cubicBezTo>
                  <a:pt x="0" y="42"/>
                  <a:pt x="0" y="42"/>
                  <a:pt x="0" y="42"/>
                </a:cubicBezTo>
                <a:cubicBezTo>
                  <a:pt x="0" y="49"/>
                  <a:pt x="5" y="54"/>
                  <a:pt x="12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0" name="Freeform 26"/>
          <p:cNvSpPr/>
          <p:nvPr/>
        </p:nvSpPr>
        <p:spPr>
          <a:xfrm>
            <a:off x="7323138" y="1993900"/>
            <a:ext cx="187325" cy="233363"/>
          </a:xfrm>
          <a:custGeom>
            <a:avLst/>
            <a:gdLst/>
            <a:ahLst/>
            <a:cxnLst>
              <a:cxn ang="0">
                <a:pos x="0" y="232993"/>
              </a:cxn>
              <a:cxn ang="0">
                <a:pos x="82235" y="113070"/>
              </a:cxn>
              <a:cxn ang="0">
                <a:pos x="3426" y="68527"/>
              </a:cxn>
              <a:cxn ang="0">
                <a:pos x="95941" y="0"/>
              </a:cxn>
              <a:cxn ang="0">
                <a:pos x="95941" y="0"/>
              </a:cxn>
              <a:cxn ang="0">
                <a:pos x="150765" y="51396"/>
              </a:cxn>
              <a:cxn ang="0">
                <a:pos x="109647" y="68527"/>
              </a:cxn>
              <a:cxn ang="0">
                <a:pos x="188456" y="113070"/>
              </a:cxn>
              <a:cxn ang="0">
                <a:pos x="0" y="232993"/>
              </a:cxn>
            </a:cxnLst>
            <a:rect l="0" t="0" r="0" b="0"/>
            <a:pathLst>
              <a:path w="55" h="68">
                <a:moveTo>
                  <a:pt x="0" y="68"/>
                </a:moveTo>
                <a:lnTo>
                  <a:pt x="24" y="33"/>
                </a:lnTo>
                <a:lnTo>
                  <a:pt x="1" y="20"/>
                </a:lnTo>
                <a:lnTo>
                  <a:pt x="28" y="0"/>
                </a:lnTo>
                <a:lnTo>
                  <a:pt x="28" y="0"/>
                </a:lnTo>
                <a:lnTo>
                  <a:pt x="44" y="15"/>
                </a:lnTo>
                <a:lnTo>
                  <a:pt x="32" y="20"/>
                </a:lnTo>
                <a:lnTo>
                  <a:pt x="55" y="33"/>
                </a:lnTo>
                <a:lnTo>
                  <a:pt x="0" y="6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1" name="Freeform 27"/>
          <p:cNvSpPr/>
          <p:nvPr/>
        </p:nvSpPr>
        <p:spPr>
          <a:xfrm>
            <a:off x="7205663" y="1754188"/>
            <a:ext cx="434975" cy="284162"/>
          </a:xfrm>
          <a:custGeom>
            <a:avLst/>
            <a:gdLst/>
            <a:ahLst/>
            <a:cxnLst>
              <a:cxn ang="0">
                <a:pos x="359614" y="133119"/>
              </a:cxn>
              <a:cxn ang="0">
                <a:pos x="356592" y="133119"/>
              </a:cxn>
              <a:cxn ang="0">
                <a:pos x="359614" y="111941"/>
              </a:cxn>
              <a:cxn ang="0">
                <a:pos x="244779" y="0"/>
              </a:cxn>
              <a:cxn ang="0">
                <a:pos x="135988" y="81687"/>
              </a:cxn>
              <a:cxn ang="0">
                <a:pos x="102747" y="75636"/>
              </a:cxn>
              <a:cxn ang="0">
                <a:pos x="0" y="178501"/>
              </a:cxn>
              <a:cxn ang="0">
                <a:pos x="0" y="208755"/>
              </a:cxn>
              <a:cxn ang="0">
                <a:pos x="75549" y="284391"/>
              </a:cxn>
              <a:cxn ang="0">
                <a:pos x="102747" y="284391"/>
              </a:cxn>
              <a:cxn ang="0">
                <a:pos x="102747" y="284391"/>
              </a:cxn>
              <a:cxn ang="0">
                <a:pos x="105769" y="284391"/>
              </a:cxn>
              <a:cxn ang="0">
                <a:pos x="114835" y="284391"/>
              </a:cxn>
              <a:cxn ang="0">
                <a:pos x="193406" y="223882"/>
              </a:cxn>
              <a:cxn ang="0">
                <a:pos x="229669" y="226908"/>
              </a:cxn>
              <a:cxn ang="0">
                <a:pos x="284065" y="281366"/>
              </a:cxn>
              <a:cxn ang="0">
                <a:pos x="284065" y="284391"/>
              </a:cxn>
              <a:cxn ang="0">
                <a:pos x="359614" y="284391"/>
              </a:cxn>
              <a:cxn ang="0">
                <a:pos x="435163" y="208755"/>
              </a:cxn>
              <a:cxn ang="0">
                <a:pos x="359614" y="133119"/>
              </a:cxn>
            </a:cxnLst>
            <a:rect l="0" t="0" r="0" b="0"/>
            <a:pathLst>
              <a:path w="144" h="94">
                <a:moveTo>
                  <a:pt x="119" y="44"/>
                </a:moveTo>
                <a:cubicBezTo>
                  <a:pt x="118" y="44"/>
                  <a:pt x="118" y="44"/>
                  <a:pt x="118" y="44"/>
                </a:cubicBezTo>
                <a:cubicBezTo>
                  <a:pt x="119" y="42"/>
                  <a:pt x="119" y="40"/>
                  <a:pt x="119" y="37"/>
                </a:cubicBezTo>
                <a:cubicBezTo>
                  <a:pt x="119" y="17"/>
                  <a:pt x="102" y="0"/>
                  <a:pt x="81" y="0"/>
                </a:cubicBezTo>
                <a:cubicBezTo>
                  <a:pt x="64" y="0"/>
                  <a:pt x="50" y="11"/>
                  <a:pt x="45" y="27"/>
                </a:cubicBezTo>
                <a:cubicBezTo>
                  <a:pt x="42" y="26"/>
                  <a:pt x="38" y="25"/>
                  <a:pt x="34" y="25"/>
                </a:cubicBezTo>
                <a:cubicBezTo>
                  <a:pt x="15" y="25"/>
                  <a:pt x="0" y="40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2"/>
                  <a:pt x="11" y="94"/>
                  <a:pt x="25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5" y="94"/>
                  <a:pt x="35" y="94"/>
                </a:cubicBezTo>
                <a:cubicBezTo>
                  <a:pt x="38" y="94"/>
                  <a:pt x="38" y="94"/>
                  <a:pt x="38" y="94"/>
                </a:cubicBezTo>
                <a:cubicBezTo>
                  <a:pt x="64" y="74"/>
                  <a:pt x="64" y="74"/>
                  <a:pt x="64" y="74"/>
                </a:cubicBezTo>
                <a:cubicBezTo>
                  <a:pt x="67" y="71"/>
                  <a:pt x="73" y="72"/>
                  <a:pt x="76" y="75"/>
                </a:cubicBezTo>
                <a:cubicBezTo>
                  <a:pt x="94" y="93"/>
                  <a:pt x="94" y="93"/>
                  <a:pt x="94" y="93"/>
                </a:cubicBezTo>
                <a:cubicBezTo>
                  <a:pt x="94" y="93"/>
                  <a:pt x="94" y="93"/>
                  <a:pt x="94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33" y="94"/>
                  <a:pt x="144" y="82"/>
                  <a:pt x="144" y="69"/>
                </a:cubicBezTo>
                <a:cubicBezTo>
                  <a:pt x="144" y="55"/>
                  <a:pt x="133" y="44"/>
                  <a:pt x="119" y="4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2" name="Freeform 28"/>
          <p:cNvSpPr>
            <a:spLocks noEditPoints="1"/>
          </p:cNvSpPr>
          <p:nvPr/>
        </p:nvSpPr>
        <p:spPr>
          <a:xfrm>
            <a:off x="8066088" y="1746250"/>
            <a:ext cx="438150" cy="436563"/>
          </a:xfrm>
          <a:custGeom>
            <a:avLst/>
            <a:gdLst/>
            <a:ahLst/>
            <a:cxnLst>
              <a:cxn ang="0">
                <a:pos x="402042" y="184336"/>
              </a:cxn>
              <a:cxn ang="0">
                <a:pos x="368538" y="139007"/>
              </a:cxn>
              <a:cxn ang="0">
                <a:pos x="386813" y="99723"/>
              </a:cxn>
              <a:cxn ang="0">
                <a:pos x="362447" y="51372"/>
              </a:cxn>
              <a:cxn ang="0">
                <a:pos x="322852" y="66482"/>
              </a:cxn>
              <a:cxn ang="0">
                <a:pos x="268028" y="57416"/>
              </a:cxn>
              <a:cxn ang="0">
                <a:pos x="252799" y="18131"/>
              </a:cxn>
              <a:cxn ang="0">
                <a:pos x="201021" y="0"/>
              </a:cxn>
              <a:cxn ang="0">
                <a:pos x="185792" y="36263"/>
              </a:cxn>
              <a:cxn ang="0">
                <a:pos x="140105" y="69504"/>
              </a:cxn>
              <a:cxn ang="0">
                <a:pos x="100510" y="51372"/>
              </a:cxn>
              <a:cxn ang="0">
                <a:pos x="51778" y="75547"/>
              </a:cxn>
              <a:cxn ang="0">
                <a:pos x="67007" y="114832"/>
              </a:cxn>
              <a:cxn ang="0">
                <a:pos x="57870" y="169226"/>
              </a:cxn>
              <a:cxn ang="0">
                <a:pos x="18275" y="184336"/>
              </a:cxn>
              <a:cxn ang="0">
                <a:pos x="0" y="235708"/>
              </a:cxn>
              <a:cxn ang="0">
                <a:pos x="36549" y="250817"/>
              </a:cxn>
              <a:cxn ang="0">
                <a:pos x="70053" y="296146"/>
              </a:cxn>
              <a:cxn ang="0">
                <a:pos x="51778" y="335430"/>
              </a:cxn>
              <a:cxn ang="0">
                <a:pos x="76144" y="383781"/>
              </a:cxn>
              <a:cxn ang="0">
                <a:pos x="115739" y="368671"/>
              </a:cxn>
              <a:cxn ang="0">
                <a:pos x="170563" y="377737"/>
              </a:cxn>
              <a:cxn ang="0">
                <a:pos x="185792" y="417022"/>
              </a:cxn>
              <a:cxn ang="0">
                <a:pos x="237570" y="435153"/>
              </a:cxn>
              <a:cxn ang="0">
                <a:pos x="252799" y="398890"/>
              </a:cxn>
              <a:cxn ang="0">
                <a:pos x="298486" y="365649"/>
              </a:cxn>
              <a:cxn ang="0">
                <a:pos x="338081" y="383781"/>
              </a:cxn>
              <a:cxn ang="0">
                <a:pos x="386813" y="359606"/>
              </a:cxn>
              <a:cxn ang="0">
                <a:pos x="371584" y="320321"/>
              </a:cxn>
              <a:cxn ang="0">
                <a:pos x="380721" y="265927"/>
              </a:cxn>
              <a:cxn ang="0">
                <a:pos x="420316" y="250817"/>
              </a:cxn>
              <a:cxn ang="0">
                <a:pos x="438591" y="199445"/>
              </a:cxn>
              <a:cxn ang="0">
                <a:pos x="304577" y="217577"/>
              </a:cxn>
              <a:cxn ang="0">
                <a:pos x="134014" y="217577"/>
              </a:cxn>
              <a:cxn ang="0">
                <a:pos x="304577" y="217577"/>
              </a:cxn>
            </a:cxnLst>
            <a:rect l="0" t="0" r="0" b="0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3" name="Freeform 29"/>
          <p:cNvSpPr>
            <a:spLocks noEditPoints="1"/>
          </p:cNvSpPr>
          <p:nvPr/>
        </p:nvSpPr>
        <p:spPr>
          <a:xfrm>
            <a:off x="8936038" y="1722438"/>
            <a:ext cx="363537" cy="363537"/>
          </a:xfrm>
          <a:custGeom>
            <a:avLst/>
            <a:gdLst/>
            <a:ahLst/>
            <a:cxnLst>
              <a:cxn ang="0">
                <a:pos x="345047" y="211866"/>
              </a:cxn>
              <a:cxn ang="0">
                <a:pos x="363207" y="193706"/>
              </a:cxn>
              <a:cxn ang="0">
                <a:pos x="363207" y="169493"/>
              </a:cxn>
              <a:cxn ang="0">
                <a:pos x="345047" y="151333"/>
              </a:cxn>
              <a:cxn ang="0">
                <a:pos x="332940" y="151333"/>
              </a:cxn>
              <a:cxn ang="0">
                <a:pos x="308726" y="136200"/>
              </a:cxn>
              <a:cxn ang="0">
                <a:pos x="308726" y="96853"/>
              </a:cxn>
              <a:cxn ang="0">
                <a:pos x="317806" y="87773"/>
              </a:cxn>
              <a:cxn ang="0">
                <a:pos x="317806" y="60533"/>
              </a:cxn>
              <a:cxn ang="0">
                <a:pos x="302673" y="45400"/>
              </a:cxn>
              <a:cxn ang="0">
                <a:pos x="275432" y="45400"/>
              </a:cxn>
              <a:cxn ang="0">
                <a:pos x="266352" y="54480"/>
              </a:cxn>
              <a:cxn ang="0">
                <a:pos x="239111" y="60533"/>
              </a:cxn>
              <a:cxn ang="0">
                <a:pos x="211871" y="30267"/>
              </a:cxn>
              <a:cxn ang="0">
                <a:pos x="211871" y="18160"/>
              </a:cxn>
              <a:cxn ang="0">
                <a:pos x="193710" y="0"/>
              </a:cxn>
              <a:cxn ang="0">
                <a:pos x="169497" y="0"/>
              </a:cxn>
              <a:cxn ang="0">
                <a:pos x="151336" y="18160"/>
              </a:cxn>
              <a:cxn ang="0">
                <a:pos x="151336" y="30267"/>
              </a:cxn>
              <a:cxn ang="0">
                <a:pos x="136203" y="54480"/>
              </a:cxn>
              <a:cxn ang="0">
                <a:pos x="96855" y="54480"/>
              </a:cxn>
              <a:cxn ang="0">
                <a:pos x="87775" y="45400"/>
              </a:cxn>
              <a:cxn ang="0">
                <a:pos x="60535" y="45400"/>
              </a:cxn>
              <a:cxn ang="0">
                <a:pos x="45401" y="60533"/>
              </a:cxn>
              <a:cxn ang="0">
                <a:pos x="45401" y="87773"/>
              </a:cxn>
              <a:cxn ang="0">
                <a:pos x="54481" y="96853"/>
              </a:cxn>
              <a:cxn ang="0">
                <a:pos x="60535" y="124093"/>
              </a:cxn>
              <a:cxn ang="0">
                <a:pos x="30267" y="151333"/>
              </a:cxn>
              <a:cxn ang="0">
                <a:pos x="18160" y="151333"/>
              </a:cxn>
              <a:cxn ang="0">
                <a:pos x="0" y="169493"/>
              </a:cxn>
              <a:cxn ang="0">
                <a:pos x="0" y="193706"/>
              </a:cxn>
              <a:cxn ang="0">
                <a:pos x="18160" y="211866"/>
              </a:cxn>
              <a:cxn ang="0">
                <a:pos x="30267" y="211866"/>
              </a:cxn>
              <a:cxn ang="0">
                <a:pos x="54481" y="226999"/>
              </a:cxn>
              <a:cxn ang="0">
                <a:pos x="54481" y="266346"/>
              </a:cxn>
              <a:cxn ang="0">
                <a:pos x="45401" y="275426"/>
              </a:cxn>
              <a:cxn ang="0">
                <a:pos x="45401" y="302666"/>
              </a:cxn>
              <a:cxn ang="0">
                <a:pos x="60535" y="317799"/>
              </a:cxn>
              <a:cxn ang="0">
                <a:pos x="87775" y="317799"/>
              </a:cxn>
              <a:cxn ang="0">
                <a:pos x="96855" y="308719"/>
              </a:cxn>
              <a:cxn ang="0">
                <a:pos x="124096" y="302666"/>
              </a:cxn>
              <a:cxn ang="0">
                <a:pos x="151336" y="332932"/>
              </a:cxn>
              <a:cxn ang="0">
                <a:pos x="151336" y="345039"/>
              </a:cxn>
              <a:cxn ang="0">
                <a:pos x="169497" y="363199"/>
              </a:cxn>
              <a:cxn ang="0">
                <a:pos x="193710" y="363199"/>
              </a:cxn>
              <a:cxn ang="0">
                <a:pos x="211871" y="345039"/>
              </a:cxn>
              <a:cxn ang="0">
                <a:pos x="211871" y="332932"/>
              </a:cxn>
              <a:cxn ang="0">
                <a:pos x="227004" y="308719"/>
              </a:cxn>
              <a:cxn ang="0">
                <a:pos x="266352" y="308719"/>
              </a:cxn>
              <a:cxn ang="0">
                <a:pos x="275432" y="317799"/>
              </a:cxn>
              <a:cxn ang="0">
                <a:pos x="302673" y="317799"/>
              </a:cxn>
              <a:cxn ang="0">
                <a:pos x="317806" y="302666"/>
              </a:cxn>
              <a:cxn ang="0">
                <a:pos x="317806" y="275426"/>
              </a:cxn>
              <a:cxn ang="0">
                <a:pos x="308726" y="266346"/>
              </a:cxn>
              <a:cxn ang="0">
                <a:pos x="302673" y="239106"/>
              </a:cxn>
              <a:cxn ang="0">
                <a:pos x="332940" y="211866"/>
              </a:cxn>
              <a:cxn ang="0">
                <a:pos x="345047" y="211866"/>
              </a:cxn>
              <a:cxn ang="0">
                <a:pos x="181604" y="260293"/>
              </a:cxn>
              <a:cxn ang="0">
                <a:pos x="102909" y="181600"/>
              </a:cxn>
              <a:cxn ang="0">
                <a:pos x="181604" y="102906"/>
              </a:cxn>
              <a:cxn ang="0">
                <a:pos x="260298" y="181600"/>
              </a:cxn>
              <a:cxn ang="0">
                <a:pos x="181604" y="260293"/>
              </a:cxn>
            </a:cxnLst>
            <a:rect l="0" t="0" r="0" b="0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4" name="Freeform 30"/>
          <p:cNvSpPr>
            <a:spLocks noEditPoints="1"/>
          </p:cNvSpPr>
          <p:nvPr/>
        </p:nvSpPr>
        <p:spPr>
          <a:xfrm>
            <a:off x="9228138" y="2047875"/>
            <a:ext cx="180975" cy="185738"/>
          </a:xfrm>
          <a:custGeom>
            <a:avLst/>
            <a:gdLst/>
            <a:ahLst/>
            <a:cxnLst>
              <a:cxn ang="0">
                <a:pos x="172523" y="107933"/>
              </a:cxn>
              <a:cxn ang="0">
                <a:pos x="181603" y="98682"/>
              </a:cxn>
              <a:cxn ang="0">
                <a:pos x="181603" y="86346"/>
              </a:cxn>
              <a:cxn ang="0">
                <a:pos x="172523" y="77095"/>
              </a:cxn>
              <a:cxn ang="0">
                <a:pos x="166469" y="77095"/>
              </a:cxn>
              <a:cxn ang="0">
                <a:pos x="154363" y="70927"/>
              </a:cxn>
              <a:cxn ang="0">
                <a:pos x="154363" y="49341"/>
              </a:cxn>
              <a:cxn ang="0">
                <a:pos x="160416" y="43173"/>
              </a:cxn>
              <a:cxn ang="0">
                <a:pos x="160416" y="30838"/>
              </a:cxn>
              <a:cxn ang="0">
                <a:pos x="151336" y="21587"/>
              </a:cxn>
              <a:cxn ang="0">
                <a:pos x="139229" y="21587"/>
              </a:cxn>
              <a:cxn ang="0">
                <a:pos x="133176" y="27754"/>
              </a:cxn>
              <a:cxn ang="0">
                <a:pos x="121069" y="30838"/>
              </a:cxn>
              <a:cxn ang="0">
                <a:pos x="105935" y="15419"/>
              </a:cxn>
              <a:cxn ang="0">
                <a:pos x="105935" y="9251"/>
              </a:cxn>
              <a:cxn ang="0">
                <a:pos x="96855" y="0"/>
              </a:cxn>
              <a:cxn ang="0">
                <a:pos x="84748" y="0"/>
              </a:cxn>
              <a:cxn ang="0">
                <a:pos x="75668" y="9251"/>
              </a:cxn>
              <a:cxn ang="0">
                <a:pos x="75668" y="15419"/>
              </a:cxn>
              <a:cxn ang="0">
                <a:pos x="69614" y="27754"/>
              </a:cxn>
              <a:cxn ang="0">
                <a:pos x="48427" y="27754"/>
              </a:cxn>
              <a:cxn ang="0">
                <a:pos x="42374" y="21587"/>
              </a:cxn>
              <a:cxn ang="0">
                <a:pos x="30267" y="21587"/>
              </a:cxn>
              <a:cxn ang="0">
                <a:pos x="21187" y="30838"/>
              </a:cxn>
              <a:cxn ang="0">
                <a:pos x="21187" y="43173"/>
              </a:cxn>
              <a:cxn ang="0">
                <a:pos x="27240" y="49341"/>
              </a:cxn>
              <a:cxn ang="0">
                <a:pos x="30267" y="61676"/>
              </a:cxn>
              <a:cxn ang="0">
                <a:pos x="15134" y="77095"/>
              </a:cxn>
              <a:cxn ang="0">
                <a:pos x="9080" y="77095"/>
              </a:cxn>
              <a:cxn ang="0">
                <a:pos x="0" y="86346"/>
              </a:cxn>
              <a:cxn ang="0">
                <a:pos x="0" y="98682"/>
              </a:cxn>
              <a:cxn ang="0">
                <a:pos x="9080" y="107933"/>
              </a:cxn>
              <a:cxn ang="0">
                <a:pos x="15134" y="107933"/>
              </a:cxn>
              <a:cxn ang="0">
                <a:pos x="27240" y="114101"/>
              </a:cxn>
              <a:cxn ang="0">
                <a:pos x="27240" y="135687"/>
              </a:cxn>
              <a:cxn ang="0">
                <a:pos x="21187" y="141855"/>
              </a:cxn>
              <a:cxn ang="0">
                <a:pos x="21187" y="154190"/>
              </a:cxn>
              <a:cxn ang="0">
                <a:pos x="30267" y="163441"/>
              </a:cxn>
              <a:cxn ang="0">
                <a:pos x="42374" y="163441"/>
              </a:cxn>
              <a:cxn ang="0">
                <a:pos x="48427" y="157274"/>
              </a:cxn>
              <a:cxn ang="0">
                <a:pos x="60534" y="154190"/>
              </a:cxn>
              <a:cxn ang="0">
                <a:pos x="75668" y="169609"/>
              </a:cxn>
              <a:cxn ang="0">
                <a:pos x="75668" y="175777"/>
              </a:cxn>
              <a:cxn ang="0">
                <a:pos x="84748" y="185028"/>
              </a:cxn>
              <a:cxn ang="0">
                <a:pos x="96855" y="185028"/>
              </a:cxn>
              <a:cxn ang="0">
                <a:pos x="105935" y="175777"/>
              </a:cxn>
              <a:cxn ang="0">
                <a:pos x="105935" y="169609"/>
              </a:cxn>
              <a:cxn ang="0">
                <a:pos x="111989" y="157274"/>
              </a:cxn>
              <a:cxn ang="0">
                <a:pos x="133176" y="157274"/>
              </a:cxn>
              <a:cxn ang="0">
                <a:pos x="139229" y="163441"/>
              </a:cxn>
              <a:cxn ang="0">
                <a:pos x="151336" y="163441"/>
              </a:cxn>
              <a:cxn ang="0">
                <a:pos x="160416" y="154190"/>
              </a:cxn>
              <a:cxn ang="0">
                <a:pos x="160416" y="141855"/>
              </a:cxn>
              <a:cxn ang="0">
                <a:pos x="154363" y="135687"/>
              </a:cxn>
              <a:cxn ang="0">
                <a:pos x="151336" y="123352"/>
              </a:cxn>
              <a:cxn ang="0">
                <a:pos x="166469" y="107933"/>
              </a:cxn>
              <a:cxn ang="0">
                <a:pos x="172523" y="107933"/>
              </a:cxn>
              <a:cxn ang="0">
                <a:pos x="121069" y="92514"/>
              </a:cxn>
              <a:cxn ang="0">
                <a:pos x="90802" y="123352"/>
              </a:cxn>
              <a:cxn ang="0">
                <a:pos x="60534" y="92514"/>
              </a:cxn>
              <a:cxn ang="0">
                <a:pos x="90802" y="61676"/>
              </a:cxn>
              <a:cxn ang="0">
                <a:pos x="121069" y="92514"/>
              </a:cxn>
            </a:cxnLst>
            <a:rect l="0" t="0" r="0" b="0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5" name="Freeform 31"/>
          <p:cNvSpPr/>
          <p:nvPr/>
        </p:nvSpPr>
        <p:spPr>
          <a:xfrm>
            <a:off x="9837738" y="1743075"/>
            <a:ext cx="438150" cy="434975"/>
          </a:xfrm>
          <a:custGeom>
            <a:avLst/>
            <a:gdLst/>
            <a:ahLst/>
            <a:cxnLst>
              <a:cxn ang="0">
                <a:pos x="219296" y="108788"/>
              </a:cxn>
              <a:cxn ang="0">
                <a:pos x="0" y="184336"/>
              </a:cxn>
              <a:cxn ang="0">
                <a:pos x="127922" y="362628"/>
              </a:cxn>
              <a:cxn ang="0">
                <a:pos x="219296" y="435153"/>
              </a:cxn>
              <a:cxn ang="0">
                <a:pos x="310669" y="362628"/>
              </a:cxn>
              <a:cxn ang="0">
                <a:pos x="438591" y="181314"/>
              </a:cxn>
              <a:cxn ang="0">
                <a:pos x="219296" y="108788"/>
              </a:cxn>
            </a:cxnLst>
            <a:rect l="0" t="0" r="0" b="0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6" name="Freeform 32"/>
          <p:cNvSpPr>
            <a:spLocks noEditPoints="1"/>
          </p:cNvSpPr>
          <p:nvPr/>
        </p:nvSpPr>
        <p:spPr>
          <a:xfrm>
            <a:off x="10772775" y="1730375"/>
            <a:ext cx="219075" cy="473075"/>
          </a:xfrm>
          <a:custGeom>
            <a:avLst/>
            <a:gdLst/>
            <a:ahLst/>
            <a:cxnLst>
              <a:cxn ang="0">
                <a:pos x="219296" y="327354"/>
              </a:cxn>
              <a:cxn ang="0">
                <a:pos x="219296" y="290981"/>
              </a:cxn>
              <a:cxn ang="0">
                <a:pos x="164472" y="290981"/>
              </a:cxn>
              <a:cxn ang="0">
                <a:pos x="146197" y="309167"/>
              </a:cxn>
              <a:cxn ang="0">
                <a:pos x="109648" y="309167"/>
              </a:cxn>
              <a:cxn ang="0">
                <a:pos x="109648" y="157615"/>
              </a:cxn>
              <a:cxn ang="0">
                <a:pos x="164472" y="81838"/>
              </a:cxn>
              <a:cxn ang="0">
                <a:pos x="82236" y="0"/>
              </a:cxn>
              <a:cxn ang="0">
                <a:pos x="0" y="81838"/>
              </a:cxn>
              <a:cxn ang="0">
                <a:pos x="54824" y="157615"/>
              </a:cxn>
              <a:cxn ang="0">
                <a:pos x="54824" y="445565"/>
              </a:cxn>
              <a:cxn ang="0">
                <a:pos x="82236" y="472844"/>
              </a:cxn>
              <a:cxn ang="0">
                <a:pos x="109648" y="445565"/>
              </a:cxn>
              <a:cxn ang="0">
                <a:pos x="109648" y="400099"/>
              </a:cxn>
              <a:cxn ang="0">
                <a:pos x="146197" y="400099"/>
              </a:cxn>
              <a:cxn ang="0">
                <a:pos x="164472" y="418285"/>
              </a:cxn>
              <a:cxn ang="0">
                <a:pos x="219296" y="418285"/>
              </a:cxn>
              <a:cxn ang="0">
                <a:pos x="219296" y="381912"/>
              </a:cxn>
              <a:cxn ang="0">
                <a:pos x="182747" y="381912"/>
              </a:cxn>
              <a:cxn ang="0">
                <a:pos x="182747" y="327354"/>
              </a:cxn>
              <a:cxn ang="0">
                <a:pos x="219296" y="327354"/>
              </a:cxn>
              <a:cxn ang="0">
                <a:pos x="82236" y="54559"/>
              </a:cxn>
              <a:cxn ang="0">
                <a:pos x="109648" y="81838"/>
              </a:cxn>
              <a:cxn ang="0">
                <a:pos x="82236" y="109118"/>
              </a:cxn>
              <a:cxn ang="0">
                <a:pos x="54824" y="81838"/>
              </a:cxn>
              <a:cxn ang="0">
                <a:pos x="82236" y="54559"/>
              </a:cxn>
            </a:cxnLst>
            <a:rect l="0" t="0" r="0" b="0"/>
            <a:pathLst>
              <a:path w="72" h="156">
                <a:moveTo>
                  <a:pt x="72" y="108"/>
                </a:moveTo>
                <a:cubicBezTo>
                  <a:pt x="72" y="96"/>
                  <a:pt x="72" y="96"/>
                  <a:pt x="7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48" y="96"/>
                  <a:pt x="48" y="102"/>
                  <a:pt x="4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9"/>
                  <a:pt x="54" y="39"/>
                  <a:pt x="54" y="27"/>
                </a:cubicBez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39"/>
                  <a:pt x="8" y="49"/>
                  <a:pt x="18" y="52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18" y="152"/>
                  <a:pt x="22" y="156"/>
                  <a:pt x="27" y="156"/>
                </a:cubicBezTo>
                <a:cubicBezTo>
                  <a:pt x="32" y="156"/>
                  <a:pt x="36" y="152"/>
                  <a:pt x="36" y="147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2"/>
                  <a:pt x="48" y="138"/>
                  <a:pt x="54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08"/>
                  <a:pt x="60" y="108"/>
                  <a:pt x="60" y="108"/>
                </a:cubicBezTo>
                <a:lnTo>
                  <a:pt x="72" y="108"/>
                </a:lnTo>
                <a:close/>
                <a:moveTo>
                  <a:pt x="27" y="18"/>
                </a:moveTo>
                <a:cubicBezTo>
                  <a:pt x="32" y="18"/>
                  <a:pt x="36" y="22"/>
                  <a:pt x="36" y="27"/>
                </a:cubicBezTo>
                <a:cubicBezTo>
                  <a:pt x="36" y="32"/>
                  <a:pt x="32" y="36"/>
                  <a:pt x="27" y="36"/>
                </a:cubicBezTo>
                <a:cubicBezTo>
                  <a:pt x="22" y="36"/>
                  <a:pt x="18" y="32"/>
                  <a:pt x="18" y="27"/>
                </a:cubicBezTo>
                <a:cubicBezTo>
                  <a:pt x="18" y="22"/>
                  <a:pt x="22" y="18"/>
                  <a:pt x="27" y="1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7" name="Freeform 33"/>
          <p:cNvSpPr>
            <a:spLocks noEditPoints="1"/>
          </p:cNvSpPr>
          <p:nvPr/>
        </p:nvSpPr>
        <p:spPr>
          <a:xfrm>
            <a:off x="1236663" y="2549525"/>
            <a:ext cx="363537" cy="434975"/>
          </a:xfrm>
          <a:custGeom>
            <a:avLst/>
            <a:gdLst/>
            <a:ahLst/>
            <a:cxnLst>
              <a:cxn ang="0">
                <a:pos x="308726" y="181314"/>
              </a:cxn>
              <a:cxn ang="0">
                <a:pos x="308726" y="126920"/>
              </a:cxn>
              <a:cxn ang="0">
                <a:pos x="181604" y="0"/>
              </a:cxn>
              <a:cxn ang="0">
                <a:pos x="54481" y="126920"/>
              </a:cxn>
              <a:cxn ang="0">
                <a:pos x="54481" y="181314"/>
              </a:cxn>
              <a:cxn ang="0">
                <a:pos x="0" y="181314"/>
              </a:cxn>
              <a:cxn ang="0">
                <a:pos x="0" y="435153"/>
              </a:cxn>
              <a:cxn ang="0">
                <a:pos x="363207" y="435153"/>
              </a:cxn>
              <a:cxn ang="0">
                <a:pos x="363207" y="181314"/>
              </a:cxn>
              <a:cxn ang="0">
                <a:pos x="308726" y="181314"/>
              </a:cxn>
              <a:cxn ang="0">
                <a:pos x="199764" y="320321"/>
              </a:cxn>
              <a:cxn ang="0">
                <a:pos x="199764" y="380759"/>
              </a:cxn>
              <a:cxn ang="0">
                <a:pos x="163443" y="380759"/>
              </a:cxn>
              <a:cxn ang="0">
                <a:pos x="163443" y="320321"/>
              </a:cxn>
              <a:cxn ang="0">
                <a:pos x="145283" y="290102"/>
              </a:cxn>
              <a:cxn ang="0">
                <a:pos x="181604" y="253839"/>
              </a:cxn>
              <a:cxn ang="0">
                <a:pos x="217924" y="290102"/>
              </a:cxn>
              <a:cxn ang="0">
                <a:pos x="199764" y="320321"/>
              </a:cxn>
              <a:cxn ang="0">
                <a:pos x="272405" y="181314"/>
              </a:cxn>
              <a:cxn ang="0">
                <a:pos x="90802" y="181314"/>
              </a:cxn>
              <a:cxn ang="0">
                <a:pos x="90802" y="126920"/>
              </a:cxn>
              <a:cxn ang="0">
                <a:pos x="181604" y="36263"/>
              </a:cxn>
              <a:cxn ang="0">
                <a:pos x="272405" y="126920"/>
              </a:cxn>
              <a:cxn ang="0">
                <a:pos x="272405" y="181314"/>
              </a:cxn>
            </a:cxnLst>
            <a:rect l="0" t="0" r="0" b="0"/>
            <a:pathLst>
              <a:path w="120" h="144">
                <a:moveTo>
                  <a:pt x="102" y="60"/>
                </a:moveTo>
                <a:cubicBezTo>
                  <a:pt x="102" y="42"/>
                  <a:pt x="102" y="42"/>
                  <a:pt x="102" y="42"/>
                </a:cubicBezTo>
                <a:cubicBezTo>
                  <a:pt x="102" y="42"/>
                  <a:pt x="102" y="0"/>
                  <a:pt x="60" y="0"/>
                </a:cubicBezTo>
                <a:cubicBezTo>
                  <a:pt x="18" y="0"/>
                  <a:pt x="18" y="42"/>
                  <a:pt x="18" y="42"/>
                </a:cubicBezTo>
                <a:cubicBezTo>
                  <a:pt x="18" y="60"/>
                  <a:pt x="18" y="60"/>
                  <a:pt x="18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44"/>
                  <a:pt x="0" y="144"/>
                  <a:pt x="0" y="144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0" y="60"/>
                  <a:pt x="120" y="60"/>
                  <a:pt x="120" y="60"/>
                </a:cubicBezTo>
                <a:lnTo>
                  <a:pt x="102" y="60"/>
                </a:lnTo>
                <a:close/>
                <a:moveTo>
                  <a:pt x="66" y="106"/>
                </a:moveTo>
                <a:cubicBezTo>
                  <a:pt x="66" y="126"/>
                  <a:pt x="66" y="126"/>
                  <a:pt x="66" y="126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0" y="104"/>
                  <a:pt x="48" y="100"/>
                  <a:pt x="48" y="96"/>
                </a:cubicBezTo>
                <a:cubicBezTo>
                  <a:pt x="48" y="89"/>
                  <a:pt x="53" y="84"/>
                  <a:pt x="60" y="84"/>
                </a:cubicBezTo>
                <a:cubicBezTo>
                  <a:pt x="67" y="84"/>
                  <a:pt x="72" y="89"/>
                  <a:pt x="72" y="96"/>
                </a:cubicBezTo>
                <a:cubicBezTo>
                  <a:pt x="72" y="100"/>
                  <a:pt x="70" y="104"/>
                  <a:pt x="66" y="106"/>
                </a:cubicBezTo>
                <a:moveTo>
                  <a:pt x="90" y="6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37"/>
                  <a:pt x="32" y="12"/>
                  <a:pt x="60" y="12"/>
                </a:cubicBezTo>
                <a:cubicBezTo>
                  <a:pt x="88" y="12"/>
                  <a:pt x="90" y="37"/>
                  <a:pt x="90" y="42"/>
                </a:cubicBezTo>
                <a:lnTo>
                  <a:pt x="90" y="6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8" name="Freeform 34"/>
          <p:cNvSpPr/>
          <p:nvPr/>
        </p:nvSpPr>
        <p:spPr>
          <a:xfrm>
            <a:off x="2132013" y="2538413"/>
            <a:ext cx="417512" cy="466725"/>
          </a:xfrm>
          <a:custGeom>
            <a:avLst/>
            <a:gdLst/>
            <a:ahLst/>
            <a:cxnLst>
              <a:cxn ang="0">
                <a:pos x="390766" y="228427"/>
              </a:cxn>
              <a:cxn ang="0">
                <a:pos x="363503" y="255839"/>
              </a:cxn>
              <a:cxn ang="0">
                <a:pos x="209015" y="411169"/>
              </a:cxn>
              <a:cxn ang="0">
                <a:pos x="54526" y="255839"/>
              </a:cxn>
              <a:cxn ang="0">
                <a:pos x="209015" y="100508"/>
              </a:cxn>
              <a:cxn ang="0">
                <a:pos x="209015" y="100508"/>
              </a:cxn>
              <a:cxn ang="0">
                <a:pos x="209015" y="146194"/>
              </a:cxn>
              <a:cxn ang="0">
                <a:pos x="318066" y="73097"/>
              </a:cxn>
              <a:cxn ang="0">
                <a:pos x="209015" y="0"/>
              </a:cxn>
              <a:cxn ang="0">
                <a:pos x="209015" y="45685"/>
              </a:cxn>
              <a:cxn ang="0">
                <a:pos x="209015" y="45685"/>
              </a:cxn>
              <a:cxn ang="0">
                <a:pos x="0" y="255839"/>
              </a:cxn>
              <a:cxn ang="0">
                <a:pos x="209015" y="465992"/>
              </a:cxn>
              <a:cxn ang="0">
                <a:pos x="418029" y="255839"/>
              </a:cxn>
              <a:cxn ang="0">
                <a:pos x="390766" y="228427"/>
              </a:cxn>
            </a:cxnLst>
            <a:rect l="0" t="0" r="0" b="0"/>
            <a:pathLst>
              <a:path w="138" h="153">
                <a:moveTo>
                  <a:pt x="129" y="75"/>
                </a:moveTo>
                <a:cubicBezTo>
                  <a:pt x="124" y="75"/>
                  <a:pt x="120" y="80"/>
                  <a:pt x="120" y="84"/>
                </a:cubicBezTo>
                <a:cubicBezTo>
                  <a:pt x="120" y="113"/>
                  <a:pt x="97" y="135"/>
                  <a:pt x="69" y="135"/>
                </a:cubicBezTo>
                <a:cubicBezTo>
                  <a:pt x="41" y="135"/>
                  <a:pt x="18" y="113"/>
                  <a:pt x="18" y="84"/>
                </a:cubicBezTo>
                <a:cubicBezTo>
                  <a:pt x="18" y="56"/>
                  <a:pt x="41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48"/>
                  <a:pt x="69" y="48"/>
                  <a:pt x="69" y="48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5"/>
                  <a:pt x="69" y="15"/>
                </a:cubicBezTo>
                <a:cubicBezTo>
                  <a:pt x="31" y="15"/>
                  <a:pt x="0" y="46"/>
                  <a:pt x="0" y="84"/>
                </a:cubicBezTo>
                <a:cubicBezTo>
                  <a:pt x="0" y="123"/>
                  <a:pt x="31" y="153"/>
                  <a:pt x="69" y="153"/>
                </a:cubicBezTo>
                <a:cubicBezTo>
                  <a:pt x="107" y="153"/>
                  <a:pt x="138" y="123"/>
                  <a:pt x="138" y="84"/>
                </a:cubicBezTo>
                <a:cubicBezTo>
                  <a:pt x="138" y="80"/>
                  <a:pt x="134" y="75"/>
                  <a:pt x="129" y="75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49" name="Freeform 35"/>
          <p:cNvSpPr/>
          <p:nvPr/>
        </p:nvSpPr>
        <p:spPr>
          <a:xfrm>
            <a:off x="2930525" y="2674938"/>
            <a:ext cx="417513" cy="336550"/>
          </a:xfrm>
          <a:custGeom>
            <a:avLst/>
            <a:gdLst/>
            <a:ahLst/>
            <a:cxnLst>
              <a:cxn ang="0">
                <a:pos x="372591" y="251085"/>
              </a:cxn>
              <a:cxn ang="0">
                <a:pos x="269598" y="281336"/>
              </a:cxn>
              <a:cxn ang="0">
                <a:pos x="257482" y="281336"/>
              </a:cxn>
              <a:cxn ang="0">
                <a:pos x="251423" y="278311"/>
              </a:cxn>
              <a:cxn ang="0">
                <a:pos x="239306" y="278311"/>
              </a:cxn>
              <a:cxn ang="0">
                <a:pos x="233248" y="275286"/>
              </a:cxn>
              <a:cxn ang="0">
                <a:pos x="224160" y="275286"/>
              </a:cxn>
              <a:cxn ang="0">
                <a:pos x="218102" y="272261"/>
              </a:cxn>
              <a:cxn ang="0">
                <a:pos x="205985" y="269235"/>
              </a:cxn>
              <a:cxn ang="0">
                <a:pos x="202956" y="266210"/>
              </a:cxn>
              <a:cxn ang="0">
                <a:pos x="190839" y="260160"/>
              </a:cxn>
              <a:cxn ang="0">
                <a:pos x="190839" y="260160"/>
              </a:cxn>
              <a:cxn ang="0">
                <a:pos x="151460" y="229909"/>
              </a:cxn>
              <a:cxn ang="0">
                <a:pos x="151460" y="229909"/>
              </a:cxn>
              <a:cxn ang="0">
                <a:pos x="139343" y="217808"/>
              </a:cxn>
              <a:cxn ang="0">
                <a:pos x="136314" y="214783"/>
              </a:cxn>
              <a:cxn ang="0">
                <a:pos x="99963" y="108904"/>
              </a:cxn>
              <a:cxn ang="0">
                <a:pos x="145401" y="108904"/>
              </a:cxn>
              <a:cxn ang="0">
                <a:pos x="72701" y="0"/>
              </a:cxn>
              <a:cxn ang="0">
                <a:pos x="0" y="108904"/>
              </a:cxn>
              <a:cxn ang="0">
                <a:pos x="45438" y="108904"/>
              </a:cxn>
              <a:cxn ang="0">
                <a:pos x="84817" y="235959"/>
              </a:cxn>
              <a:cxn ang="0">
                <a:pos x="87847" y="238984"/>
              </a:cxn>
              <a:cxn ang="0">
                <a:pos x="93905" y="251085"/>
              </a:cxn>
              <a:cxn ang="0">
                <a:pos x="96934" y="254110"/>
              </a:cxn>
              <a:cxn ang="0">
                <a:pos x="112080" y="269235"/>
              </a:cxn>
              <a:cxn ang="0">
                <a:pos x="112080" y="269235"/>
              </a:cxn>
              <a:cxn ang="0">
                <a:pos x="163577" y="308562"/>
              </a:cxn>
              <a:cxn ang="0">
                <a:pos x="163577" y="308562"/>
              </a:cxn>
              <a:cxn ang="0">
                <a:pos x="181752" y="317637"/>
              </a:cxn>
              <a:cxn ang="0">
                <a:pos x="184781" y="317637"/>
              </a:cxn>
              <a:cxn ang="0">
                <a:pos x="199927" y="323688"/>
              </a:cxn>
              <a:cxn ang="0">
                <a:pos x="205985" y="326713"/>
              </a:cxn>
              <a:cxn ang="0">
                <a:pos x="221131" y="329738"/>
              </a:cxn>
              <a:cxn ang="0">
                <a:pos x="230219" y="332763"/>
              </a:cxn>
              <a:cxn ang="0">
                <a:pos x="233248" y="332763"/>
              </a:cxn>
              <a:cxn ang="0">
                <a:pos x="245365" y="332763"/>
              </a:cxn>
              <a:cxn ang="0">
                <a:pos x="251423" y="335788"/>
              </a:cxn>
              <a:cxn ang="0">
                <a:pos x="272628" y="335788"/>
              </a:cxn>
              <a:cxn ang="0">
                <a:pos x="402883" y="293436"/>
              </a:cxn>
              <a:cxn ang="0">
                <a:pos x="408941" y="257135"/>
              </a:cxn>
              <a:cxn ang="0">
                <a:pos x="372591" y="251085"/>
              </a:cxn>
            </a:cxnLst>
            <a:rect l="0" t="0" r="0" b="0"/>
            <a:pathLst>
              <a:path w="138" h="111">
                <a:moveTo>
                  <a:pt x="123" y="83"/>
                </a:moveTo>
                <a:cubicBezTo>
                  <a:pt x="113" y="90"/>
                  <a:pt x="101" y="93"/>
                  <a:pt x="89" y="93"/>
                </a:cubicBezTo>
                <a:cubicBezTo>
                  <a:pt x="88" y="93"/>
                  <a:pt x="86" y="93"/>
                  <a:pt x="85" y="93"/>
                </a:cubicBezTo>
                <a:cubicBezTo>
                  <a:pt x="84" y="93"/>
                  <a:pt x="83" y="93"/>
                  <a:pt x="83" y="92"/>
                </a:cubicBezTo>
                <a:cubicBezTo>
                  <a:pt x="82" y="92"/>
                  <a:pt x="80" y="92"/>
                  <a:pt x="79" y="92"/>
                </a:cubicBezTo>
                <a:cubicBezTo>
                  <a:pt x="78" y="92"/>
                  <a:pt x="78" y="92"/>
                  <a:pt x="77" y="91"/>
                </a:cubicBezTo>
                <a:cubicBezTo>
                  <a:pt x="76" y="91"/>
                  <a:pt x="75" y="91"/>
                  <a:pt x="74" y="91"/>
                </a:cubicBezTo>
                <a:cubicBezTo>
                  <a:pt x="73" y="90"/>
                  <a:pt x="72" y="90"/>
                  <a:pt x="72" y="90"/>
                </a:cubicBezTo>
                <a:cubicBezTo>
                  <a:pt x="71" y="90"/>
                  <a:pt x="69" y="89"/>
                  <a:pt x="68" y="89"/>
                </a:cubicBezTo>
                <a:cubicBezTo>
                  <a:pt x="68" y="88"/>
                  <a:pt x="68" y="88"/>
                  <a:pt x="67" y="88"/>
                </a:cubicBezTo>
                <a:cubicBezTo>
                  <a:pt x="66" y="88"/>
                  <a:pt x="64" y="87"/>
                  <a:pt x="63" y="86"/>
                </a:cubicBezTo>
                <a:cubicBezTo>
                  <a:pt x="63" y="86"/>
                  <a:pt x="63" y="86"/>
                  <a:pt x="63" y="86"/>
                </a:cubicBezTo>
                <a:cubicBezTo>
                  <a:pt x="58" y="83"/>
                  <a:pt x="54" y="80"/>
                  <a:pt x="5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5"/>
                  <a:pt x="47" y="74"/>
                  <a:pt x="46" y="72"/>
                </a:cubicBezTo>
                <a:cubicBezTo>
                  <a:pt x="46" y="72"/>
                  <a:pt x="46" y="72"/>
                  <a:pt x="45" y="71"/>
                </a:cubicBezTo>
                <a:cubicBezTo>
                  <a:pt x="38" y="62"/>
                  <a:pt x="33" y="49"/>
                  <a:pt x="33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2"/>
                  <a:pt x="20" y="66"/>
                  <a:pt x="28" y="78"/>
                </a:cubicBezTo>
                <a:cubicBezTo>
                  <a:pt x="28" y="79"/>
                  <a:pt x="28" y="79"/>
                  <a:pt x="29" y="79"/>
                </a:cubicBezTo>
                <a:cubicBezTo>
                  <a:pt x="29" y="80"/>
                  <a:pt x="30" y="81"/>
                  <a:pt x="31" y="83"/>
                </a:cubicBezTo>
                <a:cubicBezTo>
                  <a:pt x="32" y="83"/>
                  <a:pt x="32" y="83"/>
                  <a:pt x="32" y="84"/>
                </a:cubicBezTo>
                <a:cubicBezTo>
                  <a:pt x="34" y="86"/>
                  <a:pt x="35" y="87"/>
                  <a:pt x="37" y="89"/>
                </a:cubicBezTo>
                <a:cubicBezTo>
                  <a:pt x="37" y="89"/>
                  <a:pt x="37" y="89"/>
                  <a:pt x="37" y="89"/>
                </a:cubicBezTo>
                <a:cubicBezTo>
                  <a:pt x="42" y="94"/>
                  <a:pt x="48" y="98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6" y="103"/>
                  <a:pt x="58" y="104"/>
                  <a:pt x="60" y="105"/>
                </a:cubicBezTo>
                <a:cubicBezTo>
                  <a:pt x="60" y="105"/>
                  <a:pt x="61" y="105"/>
                  <a:pt x="61" y="105"/>
                </a:cubicBezTo>
                <a:cubicBezTo>
                  <a:pt x="63" y="106"/>
                  <a:pt x="64" y="106"/>
                  <a:pt x="66" y="107"/>
                </a:cubicBezTo>
                <a:cubicBezTo>
                  <a:pt x="67" y="107"/>
                  <a:pt x="68" y="108"/>
                  <a:pt x="68" y="108"/>
                </a:cubicBezTo>
                <a:cubicBezTo>
                  <a:pt x="70" y="108"/>
                  <a:pt x="71" y="109"/>
                  <a:pt x="73" y="109"/>
                </a:cubicBezTo>
                <a:cubicBezTo>
                  <a:pt x="74" y="109"/>
                  <a:pt x="75" y="109"/>
                  <a:pt x="76" y="110"/>
                </a:cubicBezTo>
                <a:cubicBezTo>
                  <a:pt x="76" y="110"/>
                  <a:pt x="77" y="110"/>
                  <a:pt x="77" y="110"/>
                </a:cubicBezTo>
                <a:cubicBezTo>
                  <a:pt x="78" y="110"/>
                  <a:pt x="80" y="110"/>
                  <a:pt x="81" y="110"/>
                </a:cubicBezTo>
                <a:cubicBezTo>
                  <a:pt x="82" y="110"/>
                  <a:pt x="82" y="111"/>
                  <a:pt x="83" y="111"/>
                </a:cubicBezTo>
                <a:cubicBezTo>
                  <a:pt x="85" y="111"/>
                  <a:pt x="88" y="111"/>
                  <a:pt x="90" y="111"/>
                </a:cubicBezTo>
                <a:cubicBezTo>
                  <a:pt x="105" y="111"/>
                  <a:pt x="120" y="106"/>
                  <a:pt x="133" y="97"/>
                </a:cubicBezTo>
                <a:cubicBezTo>
                  <a:pt x="137" y="95"/>
                  <a:pt x="138" y="89"/>
                  <a:pt x="135" y="85"/>
                </a:cubicBezTo>
                <a:cubicBezTo>
                  <a:pt x="132" y="81"/>
                  <a:pt x="127" y="80"/>
                  <a:pt x="123" y="83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0" name="Freeform 36"/>
          <p:cNvSpPr/>
          <p:nvPr/>
        </p:nvSpPr>
        <p:spPr>
          <a:xfrm>
            <a:off x="3055938" y="2555875"/>
            <a:ext cx="419100" cy="339725"/>
          </a:xfrm>
          <a:custGeom>
            <a:avLst/>
            <a:gdLst/>
            <a:ahLst/>
            <a:cxnLst>
              <a:cxn ang="0">
                <a:pos x="372591" y="229199"/>
              </a:cxn>
              <a:cxn ang="0">
                <a:pos x="333212" y="100848"/>
              </a:cxn>
              <a:cxn ang="0">
                <a:pos x="330182" y="97792"/>
              </a:cxn>
              <a:cxn ang="0">
                <a:pos x="321095" y="85568"/>
              </a:cxn>
              <a:cxn ang="0">
                <a:pos x="321095" y="82512"/>
              </a:cxn>
              <a:cxn ang="0">
                <a:pos x="236277" y="18336"/>
              </a:cxn>
              <a:cxn ang="0">
                <a:pos x="233248" y="18336"/>
              </a:cxn>
              <a:cxn ang="0">
                <a:pos x="218102" y="12224"/>
              </a:cxn>
              <a:cxn ang="0">
                <a:pos x="212044" y="9168"/>
              </a:cxn>
              <a:cxn ang="0">
                <a:pos x="196898" y="6112"/>
              </a:cxn>
              <a:cxn ang="0">
                <a:pos x="187810" y="3056"/>
              </a:cxn>
              <a:cxn ang="0">
                <a:pos x="184781" y="3056"/>
              </a:cxn>
              <a:cxn ang="0">
                <a:pos x="172664" y="3056"/>
              </a:cxn>
              <a:cxn ang="0">
                <a:pos x="166606" y="0"/>
              </a:cxn>
              <a:cxn ang="0">
                <a:pos x="148431" y="0"/>
              </a:cxn>
              <a:cxn ang="0">
                <a:pos x="145401" y="0"/>
              </a:cxn>
              <a:cxn ang="0">
                <a:pos x="145401" y="0"/>
              </a:cxn>
              <a:cxn ang="0">
                <a:pos x="15146" y="42784"/>
              </a:cxn>
              <a:cxn ang="0">
                <a:pos x="9088" y="79456"/>
              </a:cxn>
              <a:cxn ang="0">
                <a:pos x="45438" y="85568"/>
              </a:cxn>
              <a:cxn ang="0">
                <a:pos x="145401" y="55008"/>
              </a:cxn>
              <a:cxn ang="0">
                <a:pos x="160547" y="55008"/>
              </a:cxn>
              <a:cxn ang="0">
                <a:pos x="166606" y="55008"/>
              </a:cxn>
              <a:cxn ang="0">
                <a:pos x="178723" y="58064"/>
              </a:cxn>
              <a:cxn ang="0">
                <a:pos x="184781" y="58064"/>
              </a:cxn>
              <a:cxn ang="0">
                <a:pos x="196898" y="61120"/>
              </a:cxn>
              <a:cxn ang="0">
                <a:pos x="199927" y="64176"/>
              </a:cxn>
              <a:cxn ang="0">
                <a:pos x="212044" y="67232"/>
              </a:cxn>
              <a:cxn ang="0">
                <a:pos x="212044" y="70288"/>
              </a:cxn>
              <a:cxn ang="0">
                <a:pos x="278686" y="119184"/>
              </a:cxn>
              <a:cxn ang="0">
                <a:pos x="278686" y="119184"/>
              </a:cxn>
              <a:cxn ang="0">
                <a:pos x="318066" y="229199"/>
              </a:cxn>
              <a:cxn ang="0">
                <a:pos x="272628" y="229199"/>
              </a:cxn>
              <a:cxn ang="0">
                <a:pos x="345328" y="339215"/>
              </a:cxn>
              <a:cxn ang="0">
                <a:pos x="418029" y="229199"/>
              </a:cxn>
              <a:cxn ang="0">
                <a:pos x="372591" y="229199"/>
              </a:cxn>
            </a:cxnLst>
            <a:rect l="0" t="0" r="0" b="0"/>
            <a:pathLst>
              <a:path w="138" h="111">
                <a:moveTo>
                  <a:pt x="123" y="75"/>
                </a:moveTo>
                <a:cubicBezTo>
                  <a:pt x="123" y="59"/>
                  <a:pt x="118" y="45"/>
                  <a:pt x="110" y="33"/>
                </a:cubicBezTo>
                <a:cubicBezTo>
                  <a:pt x="110" y="32"/>
                  <a:pt x="110" y="32"/>
                  <a:pt x="109" y="32"/>
                </a:cubicBezTo>
                <a:cubicBezTo>
                  <a:pt x="108" y="30"/>
                  <a:pt x="107" y="29"/>
                  <a:pt x="106" y="28"/>
                </a:cubicBezTo>
                <a:cubicBezTo>
                  <a:pt x="106" y="28"/>
                  <a:pt x="106" y="27"/>
                  <a:pt x="106" y="27"/>
                </a:cubicBezTo>
                <a:cubicBezTo>
                  <a:pt x="98" y="18"/>
                  <a:pt x="89" y="11"/>
                  <a:pt x="78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5" y="5"/>
                  <a:pt x="73" y="4"/>
                  <a:pt x="72" y="4"/>
                </a:cubicBezTo>
                <a:cubicBezTo>
                  <a:pt x="71" y="4"/>
                  <a:pt x="70" y="3"/>
                  <a:pt x="70" y="3"/>
                </a:cubicBezTo>
                <a:cubicBezTo>
                  <a:pt x="68" y="3"/>
                  <a:pt x="67" y="2"/>
                  <a:pt x="65" y="2"/>
                </a:cubicBezTo>
                <a:cubicBezTo>
                  <a:pt x="64" y="2"/>
                  <a:pt x="63" y="2"/>
                  <a:pt x="62" y="1"/>
                </a:cubicBezTo>
                <a:cubicBezTo>
                  <a:pt x="62" y="1"/>
                  <a:pt x="61" y="1"/>
                  <a:pt x="61" y="1"/>
                </a:cubicBezTo>
                <a:cubicBezTo>
                  <a:pt x="60" y="1"/>
                  <a:pt x="59" y="1"/>
                  <a:pt x="57" y="1"/>
                </a:cubicBezTo>
                <a:cubicBezTo>
                  <a:pt x="57" y="1"/>
                  <a:pt x="56" y="0"/>
                  <a:pt x="55" y="0"/>
                </a:cubicBezTo>
                <a:cubicBezTo>
                  <a:pt x="53" y="0"/>
                  <a:pt x="51" y="0"/>
                  <a:pt x="49" y="0"/>
                </a:cubicBezTo>
                <a:cubicBezTo>
                  <a:pt x="49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3" y="0"/>
                  <a:pt x="18" y="5"/>
                  <a:pt x="5" y="14"/>
                </a:cubicBezTo>
                <a:cubicBezTo>
                  <a:pt x="1" y="16"/>
                  <a:pt x="0" y="22"/>
                  <a:pt x="3" y="26"/>
                </a:cubicBezTo>
                <a:cubicBezTo>
                  <a:pt x="6" y="30"/>
                  <a:pt x="11" y="31"/>
                  <a:pt x="15" y="28"/>
                </a:cubicBezTo>
                <a:cubicBezTo>
                  <a:pt x="25" y="21"/>
                  <a:pt x="37" y="18"/>
                  <a:pt x="48" y="18"/>
                </a:cubicBezTo>
                <a:cubicBezTo>
                  <a:pt x="50" y="18"/>
                  <a:pt x="52" y="18"/>
                  <a:pt x="53" y="18"/>
                </a:cubicBezTo>
                <a:cubicBezTo>
                  <a:pt x="54" y="18"/>
                  <a:pt x="54" y="18"/>
                  <a:pt x="55" y="18"/>
                </a:cubicBezTo>
                <a:cubicBezTo>
                  <a:pt x="56" y="19"/>
                  <a:pt x="58" y="19"/>
                  <a:pt x="59" y="19"/>
                </a:cubicBezTo>
                <a:cubicBezTo>
                  <a:pt x="60" y="19"/>
                  <a:pt x="60" y="19"/>
                  <a:pt x="61" y="19"/>
                </a:cubicBezTo>
                <a:cubicBezTo>
                  <a:pt x="62" y="20"/>
                  <a:pt x="63" y="20"/>
                  <a:pt x="65" y="20"/>
                </a:cubicBezTo>
                <a:cubicBezTo>
                  <a:pt x="65" y="21"/>
                  <a:pt x="65" y="21"/>
                  <a:pt x="66" y="21"/>
                </a:cubicBezTo>
                <a:cubicBezTo>
                  <a:pt x="67" y="21"/>
                  <a:pt x="69" y="22"/>
                  <a:pt x="70" y="22"/>
                </a:cubicBezTo>
                <a:cubicBezTo>
                  <a:pt x="70" y="22"/>
                  <a:pt x="70" y="23"/>
                  <a:pt x="70" y="23"/>
                </a:cubicBezTo>
                <a:cubicBezTo>
                  <a:pt x="79" y="26"/>
                  <a:pt x="86" y="32"/>
                  <a:pt x="92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100" y="49"/>
                  <a:pt x="105" y="61"/>
                  <a:pt x="105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114" y="111"/>
                  <a:pt x="114" y="111"/>
                  <a:pt x="114" y="111"/>
                </a:cubicBezTo>
                <a:cubicBezTo>
                  <a:pt x="138" y="75"/>
                  <a:pt x="138" y="75"/>
                  <a:pt x="138" y="75"/>
                </a:cubicBezTo>
                <a:lnTo>
                  <a:pt x="123" y="7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1" name="Freeform 37"/>
          <p:cNvSpPr/>
          <p:nvPr/>
        </p:nvSpPr>
        <p:spPr>
          <a:xfrm>
            <a:off x="3779838" y="2593975"/>
            <a:ext cx="565150" cy="382588"/>
          </a:xfrm>
          <a:custGeom>
            <a:avLst/>
            <a:gdLst/>
            <a:ahLst/>
            <a:cxnLst>
              <a:cxn ang="0">
                <a:pos x="410348" y="27411"/>
              </a:cxn>
              <a:cxn ang="0">
                <a:pos x="255327" y="173604"/>
              </a:cxn>
              <a:cxn ang="0">
                <a:pos x="255327" y="173604"/>
              </a:cxn>
              <a:cxn ang="0">
                <a:pos x="255327" y="182741"/>
              </a:cxn>
              <a:cxn ang="0">
                <a:pos x="255327" y="201015"/>
              </a:cxn>
              <a:cxn ang="0">
                <a:pos x="155020" y="301523"/>
              </a:cxn>
              <a:cxn ang="0">
                <a:pos x="54713" y="201015"/>
              </a:cxn>
              <a:cxn ang="0">
                <a:pos x="155020" y="100508"/>
              </a:cxn>
              <a:cxn ang="0">
                <a:pos x="155020" y="146193"/>
              </a:cxn>
              <a:cxn ang="0">
                <a:pos x="264446" y="73096"/>
              </a:cxn>
              <a:cxn ang="0">
                <a:pos x="155020" y="0"/>
              </a:cxn>
              <a:cxn ang="0">
                <a:pos x="155020" y="45685"/>
              </a:cxn>
              <a:cxn ang="0">
                <a:pos x="0" y="201015"/>
              </a:cxn>
              <a:cxn ang="0">
                <a:pos x="155020" y="356345"/>
              </a:cxn>
              <a:cxn ang="0">
                <a:pos x="310041" y="210152"/>
              </a:cxn>
              <a:cxn ang="0">
                <a:pos x="310041" y="210152"/>
              </a:cxn>
              <a:cxn ang="0">
                <a:pos x="310041" y="201015"/>
              </a:cxn>
              <a:cxn ang="0">
                <a:pos x="310041" y="182741"/>
              </a:cxn>
              <a:cxn ang="0">
                <a:pos x="410348" y="82233"/>
              </a:cxn>
              <a:cxn ang="0">
                <a:pos x="510655" y="182741"/>
              </a:cxn>
              <a:cxn ang="0">
                <a:pos x="410348" y="283248"/>
              </a:cxn>
              <a:cxn ang="0">
                <a:pos x="410348" y="237563"/>
              </a:cxn>
              <a:cxn ang="0">
                <a:pos x="300922" y="310660"/>
              </a:cxn>
              <a:cxn ang="0">
                <a:pos x="410348" y="383756"/>
              </a:cxn>
              <a:cxn ang="0">
                <a:pos x="410348" y="338071"/>
              </a:cxn>
              <a:cxn ang="0">
                <a:pos x="565368" y="182741"/>
              </a:cxn>
              <a:cxn ang="0">
                <a:pos x="410348" y="27411"/>
              </a:cxn>
            </a:cxnLst>
            <a:rect l="0" t="0" r="0" b="0"/>
            <a:pathLst>
              <a:path w="186" h="126">
                <a:moveTo>
                  <a:pt x="135" y="9"/>
                </a:moveTo>
                <a:cubicBezTo>
                  <a:pt x="108" y="9"/>
                  <a:pt x="86" y="30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84"/>
                  <a:pt x="69" y="99"/>
                  <a:pt x="51" y="99"/>
                </a:cubicBezTo>
                <a:cubicBezTo>
                  <a:pt x="33" y="99"/>
                  <a:pt x="18" y="84"/>
                  <a:pt x="18" y="66"/>
                </a:cubicBezTo>
                <a:cubicBezTo>
                  <a:pt x="18" y="48"/>
                  <a:pt x="33" y="33"/>
                  <a:pt x="51" y="33"/>
                </a:cubicBezTo>
                <a:cubicBezTo>
                  <a:pt x="51" y="48"/>
                  <a:pt x="51" y="48"/>
                  <a:pt x="51" y="48"/>
                </a:cubicBezTo>
                <a:cubicBezTo>
                  <a:pt x="87" y="24"/>
                  <a:pt x="87" y="24"/>
                  <a:pt x="87" y="24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5"/>
                  <a:pt x="51" y="15"/>
                  <a:pt x="51" y="15"/>
                </a:cubicBezTo>
                <a:cubicBezTo>
                  <a:pt x="23" y="15"/>
                  <a:pt x="0" y="38"/>
                  <a:pt x="0" y="66"/>
                </a:cubicBezTo>
                <a:cubicBezTo>
                  <a:pt x="0" y="94"/>
                  <a:pt x="23" y="117"/>
                  <a:pt x="51" y="117"/>
                </a:cubicBezTo>
                <a:cubicBezTo>
                  <a:pt x="78" y="117"/>
                  <a:pt x="100" y="96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2"/>
                  <a:pt x="117" y="27"/>
                  <a:pt x="135" y="27"/>
                </a:cubicBezTo>
                <a:cubicBezTo>
                  <a:pt x="153" y="27"/>
                  <a:pt x="168" y="42"/>
                  <a:pt x="168" y="60"/>
                </a:cubicBezTo>
                <a:cubicBezTo>
                  <a:pt x="168" y="78"/>
                  <a:pt x="153" y="93"/>
                  <a:pt x="135" y="93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135" y="126"/>
                  <a:pt x="135" y="126"/>
                  <a:pt x="135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63" y="111"/>
                  <a:pt x="186" y="88"/>
                  <a:pt x="186" y="60"/>
                </a:cubicBezTo>
                <a:cubicBezTo>
                  <a:pt x="186" y="32"/>
                  <a:pt x="163" y="9"/>
                  <a:pt x="135" y="9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2" name="Freeform 38"/>
          <p:cNvSpPr/>
          <p:nvPr/>
        </p:nvSpPr>
        <p:spPr>
          <a:xfrm>
            <a:off x="4616450" y="2638425"/>
            <a:ext cx="571500" cy="290513"/>
          </a:xfrm>
          <a:custGeom>
            <a:avLst/>
            <a:gdLst/>
            <a:ahLst/>
            <a:cxnLst>
              <a:cxn ang="0">
                <a:pos x="572224" y="172926"/>
              </a:cxn>
              <a:cxn ang="0">
                <a:pos x="463229" y="100115"/>
              </a:cxn>
              <a:cxn ang="0">
                <a:pos x="463229" y="145622"/>
              </a:cxn>
              <a:cxn ang="0">
                <a:pos x="460201" y="145622"/>
              </a:cxn>
              <a:cxn ang="0">
                <a:pos x="423870" y="145622"/>
              </a:cxn>
              <a:cxn ang="0">
                <a:pos x="414787" y="136520"/>
              </a:cxn>
              <a:cxn ang="0">
                <a:pos x="414787" y="63709"/>
              </a:cxn>
              <a:cxn ang="0">
                <a:pos x="351206" y="0"/>
              </a:cxn>
              <a:cxn ang="0">
                <a:pos x="287626" y="63709"/>
              </a:cxn>
              <a:cxn ang="0">
                <a:pos x="287626" y="227534"/>
              </a:cxn>
              <a:cxn ang="0">
                <a:pos x="278543" y="236635"/>
              </a:cxn>
              <a:cxn ang="0">
                <a:pos x="269460" y="227534"/>
              </a:cxn>
              <a:cxn ang="0">
                <a:pos x="269460" y="63709"/>
              </a:cxn>
              <a:cxn ang="0">
                <a:pos x="208907" y="0"/>
              </a:cxn>
              <a:cxn ang="0">
                <a:pos x="145327" y="63709"/>
              </a:cxn>
              <a:cxn ang="0">
                <a:pos x="145327" y="227534"/>
              </a:cxn>
              <a:cxn ang="0">
                <a:pos x="136244" y="236635"/>
              </a:cxn>
              <a:cxn ang="0">
                <a:pos x="127161" y="227534"/>
              </a:cxn>
              <a:cxn ang="0">
                <a:pos x="127161" y="136520"/>
              </a:cxn>
              <a:cxn ang="0">
                <a:pos x="60553" y="72811"/>
              </a:cxn>
              <a:cxn ang="0">
                <a:pos x="27249" y="72811"/>
              </a:cxn>
              <a:cxn ang="0">
                <a:pos x="0" y="100115"/>
              </a:cxn>
              <a:cxn ang="0">
                <a:pos x="27249" y="127419"/>
              </a:cxn>
              <a:cxn ang="0">
                <a:pos x="60553" y="127419"/>
              </a:cxn>
              <a:cxn ang="0">
                <a:pos x="72663" y="136520"/>
              </a:cxn>
              <a:cxn ang="0">
                <a:pos x="72663" y="227534"/>
              </a:cxn>
              <a:cxn ang="0">
                <a:pos x="136244" y="291243"/>
              </a:cxn>
              <a:cxn ang="0">
                <a:pos x="199824" y="227534"/>
              </a:cxn>
              <a:cxn ang="0">
                <a:pos x="196797" y="63709"/>
              </a:cxn>
              <a:cxn ang="0">
                <a:pos x="208907" y="54608"/>
              </a:cxn>
              <a:cxn ang="0">
                <a:pos x="217990" y="63709"/>
              </a:cxn>
              <a:cxn ang="0">
                <a:pos x="217990" y="227534"/>
              </a:cxn>
              <a:cxn ang="0">
                <a:pos x="278543" y="291243"/>
              </a:cxn>
              <a:cxn ang="0">
                <a:pos x="342123" y="227534"/>
              </a:cxn>
              <a:cxn ang="0">
                <a:pos x="342123" y="63709"/>
              </a:cxn>
              <a:cxn ang="0">
                <a:pos x="351206" y="54608"/>
              </a:cxn>
              <a:cxn ang="0">
                <a:pos x="360289" y="63709"/>
              </a:cxn>
              <a:cxn ang="0">
                <a:pos x="360289" y="136520"/>
              </a:cxn>
              <a:cxn ang="0">
                <a:pos x="423870" y="200230"/>
              </a:cxn>
              <a:cxn ang="0">
                <a:pos x="460201" y="200230"/>
              </a:cxn>
              <a:cxn ang="0">
                <a:pos x="463229" y="200230"/>
              </a:cxn>
              <a:cxn ang="0">
                <a:pos x="463229" y="245736"/>
              </a:cxn>
              <a:cxn ang="0">
                <a:pos x="572224" y="172926"/>
              </a:cxn>
            </a:cxnLst>
            <a:rect l="0" t="0" r="0" b="0"/>
            <a:pathLst>
              <a:path w="189" h="96">
                <a:moveTo>
                  <a:pt x="189" y="57"/>
                </a:moveTo>
                <a:cubicBezTo>
                  <a:pt x="153" y="33"/>
                  <a:pt x="153" y="33"/>
                  <a:pt x="153" y="33"/>
                </a:cubicBezTo>
                <a:cubicBezTo>
                  <a:pt x="153" y="48"/>
                  <a:pt x="153" y="48"/>
                  <a:pt x="153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0" y="48"/>
                  <a:pt x="140" y="48"/>
                  <a:pt x="140" y="48"/>
                </a:cubicBezTo>
                <a:cubicBezTo>
                  <a:pt x="139" y="48"/>
                  <a:pt x="138" y="48"/>
                  <a:pt x="137" y="45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13"/>
                  <a:pt x="132" y="0"/>
                  <a:pt x="116" y="0"/>
                </a:cubicBezTo>
                <a:cubicBezTo>
                  <a:pt x="101" y="0"/>
                  <a:pt x="95" y="13"/>
                  <a:pt x="95" y="21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78"/>
                  <a:pt x="94" y="78"/>
                  <a:pt x="92" y="78"/>
                </a:cubicBezTo>
                <a:cubicBezTo>
                  <a:pt x="91" y="78"/>
                  <a:pt x="90" y="78"/>
                  <a:pt x="89" y="75"/>
                </a:cubicBezTo>
                <a:cubicBezTo>
                  <a:pt x="89" y="21"/>
                  <a:pt x="89" y="21"/>
                  <a:pt x="89" y="21"/>
                </a:cubicBezTo>
                <a:cubicBezTo>
                  <a:pt x="89" y="13"/>
                  <a:pt x="84" y="0"/>
                  <a:pt x="69" y="0"/>
                </a:cubicBezTo>
                <a:cubicBezTo>
                  <a:pt x="53" y="0"/>
                  <a:pt x="48" y="13"/>
                  <a:pt x="48" y="21"/>
                </a:cubicBezTo>
                <a:cubicBezTo>
                  <a:pt x="48" y="75"/>
                  <a:pt x="48" y="75"/>
                  <a:pt x="48" y="75"/>
                </a:cubicBezTo>
                <a:cubicBezTo>
                  <a:pt x="47" y="78"/>
                  <a:pt x="46" y="78"/>
                  <a:pt x="45" y="78"/>
                </a:cubicBezTo>
                <a:cubicBezTo>
                  <a:pt x="43" y="78"/>
                  <a:pt x="42" y="78"/>
                  <a:pt x="42" y="7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30"/>
                  <a:pt x="29" y="24"/>
                  <a:pt x="2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38"/>
                  <a:pt x="4" y="42"/>
                  <a:pt x="9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4" y="42"/>
                  <a:pt x="24" y="44"/>
                  <a:pt x="24" y="4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83"/>
                  <a:pt x="29" y="96"/>
                  <a:pt x="45" y="96"/>
                </a:cubicBezTo>
                <a:cubicBezTo>
                  <a:pt x="60" y="96"/>
                  <a:pt x="66" y="83"/>
                  <a:pt x="66" y="75"/>
                </a:cubicBezTo>
                <a:cubicBezTo>
                  <a:pt x="65" y="21"/>
                  <a:pt x="65" y="21"/>
                  <a:pt x="65" y="21"/>
                </a:cubicBezTo>
                <a:cubicBezTo>
                  <a:pt x="66" y="18"/>
                  <a:pt x="67" y="18"/>
                  <a:pt x="69" y="18"/>
                </a:cubicBezTo>
                <a:cubicBezTo>
                  <a:pt x="70" y="18"/>
                  <a:pt x="71" y="18"/>
                  <a:pt x="72" y="21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83"/>
                  <a:pt x="77" y="96"/>
                  <a:pt x="92" y="96"/>
                </a:cubicBezTo>
                <a:cubicBezTo>
                  <a:pt x="108" y="96"/>
                  <a:pt x="113" y="83"/>
                  <a:pt x="113" y="75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4" y="18"/>
                  <a:pt x="115" y="18"/>
                  <a:pt x="116" y="18"/>
                </a:cubicBezTo>
                <a:cubicBezTo>
                  <a:pt x="118" y="18"/>
                  <a:pt x="119" y="18"/>
                  <a:pt x="119" y="21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53"/>
                  <a:pt x="125" y="66"/>
                  <a:pt x="140" y="66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152" y="66"/>
                  <a:pt x="152" y="66"/>
                  <a:pt x="153" y="66"/>
                </a:cubicBezTo>
                <a:cubicBezTo>
                  <a:pt x="153" y="81"/>
                  <a:pt x="153" y="81"/>
                  <a:pt x="153" y="81"/>
                </a:cubicBezTo>
                <a:lnTo>
                  <a:pt x="189" y="5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3" name="Freeform 39"/>
          <p:cNvSpPr/>
          <p:nvPr/>
        </p:nvSpPr>
        <p:spPr>
          <a:xfrm>
            <a:off x="5708650" y="2813050"/>
            <a:ext cx="271463" cy="157163"/>
          </a:xfrm>
          <a:custGeom>
            <a:avLst/>
            <a:gdLst/>
            <a:ahLst/>
            <a:cxnLst>
              <a:cxn ang="0">
                <a:pos x="270692" y="84870"/>
              </a:cxn>
              <a:cxn ang="0">
                <a:pos x="162415" y="12124"/>
              </a:cxn>
              <a:cxn ang="0">
                <a:pos x="162415" y="57590"/>
              </a:cxn>
              <a:cxn ang="0">
                <a:pos x="159408" y="57590"/>
              </a:cxn>
              <a:cxn ang="0">
                <a:pos x="84215" y="57590"/>
              </a:cxn>
              <a:cxn ang="0">
                <a:pos x="36092" y="0"/>
              </a:cxn>
              <a:cxn ang="0">
                <a:pos x="0" y="42435"/>
              </a:cxn>
              <a:cxn ang="0">
                <a:pos x="51131" y="103056"/>
              </a:cxn>
              <a:cxn ang="0">
                <a:pos x="72185" y="112149"/>
              </a:cxn>
              <a:cxn ang="0">
                <a:pos x="159408" y="112149"/>
              </a:cxn>
              <a:cxn ang="0">
                <a:pos x="162415" y="112149"/>
              </a:cxn>
              <a:cxn ang="0">
                <a:pos x="162415" y="157615"/>
              </a:cxn>
              <a:cxn ang="0">
                <a:pos x="270692" y="84870"/>
              </a:cxn>
            </a:cxnLst>
            <a:rect l="0" t="0" r="0" b="0"/>
            <a:pathLst>
              <a:path w="90" h="52">
                <a:moveTo>
                  <a:pt x="90" y="28"/>
                </a:moveTo>
                <a:cubicBezTo>
                  <a:pt x="54" y="4"/>
                  <a:pt x="54" y="4"/>
                  <a:pt x="54" y="4"/>
                </a:cubicBezTo>
                <a:cubicBezTo>
                  <a:pt x="54" y="19"/>
                  <a:pt x="54" y="19"/>
                  <a:pt x="54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6"/>
                  <a:pt x="21" y="37"/>
                  <a:pt x="24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52"/>
                  <a:pt x="54" y="52"/>
                  <a:pt x="54" y="52"/>
                </a:cubicBezTo>
                <a:lnTo>
                  <a:pt x="90" y="2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4" name="Freeform 40"/>
          <p:cNvSpPr/>
          <p:nvPr/>
        </p:nvSpPr>
        <p:spPr>
          <a:xfrm>
            <a:off x="5499100" y="2668588"/>
            <a:ext cx="185738" cy="112712"/>
          </a:xfrm>
          <a:custGeom>
            <a:avLst/>
            <a:gdLst/>
            <a:ahLst/>
            <a:cxnLst>
              <a:cxn ang="0">
                <a:pos x="116390" y="0"/>
              </a:cxn>
              <a:cxn ang="0">
                <a:pos x="26859" y="0"/>
              </a:cxn>
              <a:cxn ang="0">
                <a:pos x="0" y="27504"/>
              </a:cxn>
              <a:cxn ang="0">
                <a:pos x="26859" y="55008"/>
              </a:cxn>
              <a:cxn ang="0">
                <a:pos x="101469" y="55008"/>
              </a:cxn>
              <a:cxn ang="0">
                <a:pos x="149219" y="113072"/>
              </a:cxn>
              <a:cxn ang="0">
                <a:pos x="185031" y="70288"/>
              </a:cxn>
              <a:cxn ang="0">
                <a:pos x="134297" y="9168"/>
              </a:cxn>
              <a:cxn ang="0">
                <a:pos x="116390" y="0"/>
              </a:cxn>
            </a:cxnLst>
            <a:rect l="0" t="0" r="0" b="0"/>
            <a:pathLst>
              <a:path w="62" h="37">
                <a:moveTo>
                  <a:pt x="3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50" y="37"/>
                  <a:pt x="50" y="37"/>
                  <a:pt x="50" y="37"/>
                </a:cubicBezTo>
                <a:cubicBezTo>
                  <a:pt x="62" y="23"/>
                  <a:pt x="62" y="23"/>
                  <a:pt x="62" y="23"/>
                </a:cubicBezTo>
                <a:cubicBezTo>
                  <a:pt x="45" y="3"/>
                  <a:pt x="45" y="3"/>
                  <a:pt x="45" y="3"/>
                </a:cubicBezTo>
                <a:cubicBezTo>
                  <a:pt x="44" y="1"/>
                  <a:pt x="41" y="0"/>
                  <a:pt x="39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5" name="Freeform 41"/>
          <p:cNvSpPr/>
          <p:nvPr/>
        </p:nvSpPr>
        <p:spPr>
          <a:xfrm>
            <a:off x="5495925" y="2624138"/>
            <a:ext cx="484188" cy="301625"/>
          </a:xfrm>
          <a:custGeom>
            <a:avLst/>
            <a:gdLst/>
            <a:ahLst/>
            <a:cxnLst>
              <a:cxn ang="0">
                <a:pos x="483133" y="73097"/>
              </a:cxn>
              <a:cxn ang="0">
                <a:pos x="374428" y="0"/>
              </a:cxn>
              <a:cxn ang="0">
                <a:pos x="374428" y="45685"/>
              </a:cxn>
              <a:cxn ang="0">
                <a:pos x="371408" y="45685"/>
              </a:cxn>
              <a:cxn ang="0">
                <a:pos x="283841" y="45685"/>
              </a:cxn>
              <a:cxn ang="0">
                <a:pos x="262704" y="54823"/>
              </a:cxn>
              <a:cxn ang="0">
                <a:pos x="105685" y="246701"/>
              </a:cxn>
              <a:cxn ang="0">
                <a:pos x="27176" y="246701"/>
              </a:cxn>
              <a:cxn ang="0">
                <a:pos x="0" y="274113"/>
              </a:cxn>
              <a:cxn ang="0">
                <a:pos x="27176" y="301524"/>
              </a:cxn>
              <a:cxn ang="0">
                <a:pos x="120783" y="301524"/>
              </a:cxn>
              <a:cxn ang="0">
                <a:pos x="138901" y="292387"/>
              </a:cxn>
              <a:cxn ang="0">
                <a:pos x="295919" y="100508"/>
              </a:cxn>
              <a:cxn ang="0">
                <a:pos x="371408" y="100508"/>
              </a:cxn>
              <a:cxn ang="0">
                <a:pos x="374428" y="100508"/>
              </a:cxn>
              <a:cxn ang="0">
                <a:pos x="374428" y="146193"/>
              </a:cxn>
              <a:cxn ang="0">
                <a:pos x="483133" y="73097"/>
              </a:cxn>
            </a:cxnLst>
            <a:rect l="0" t="0" r="0" b="0"/>
            <a:pathLst>
              <a:path w="160" h="99">
                <a:moveTo>
                  <a:pt x="160" y="24"/>
                </a:moveTo>
                <a:cubicBezTo>
                  <a:pt x="124" y="0"/>
                  <a:pt x="124" y="0"/>
                  <a:pt x="124" y="0"/>
                </a:cubicBezTo>
                <a:cubicBezTo>
                  <a:pt x="124" y="15"/>
                  <a:pt x="124" y="15"/>
                  <a:pt x="124" y="15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94" y="15"/>
                  <a:pt x="94" y="15"/>
                  <a:pt x="94" y="15"/>
                </a:cubicBezTo>
                <a:cubicBezTo>
                  <a:pt x="91" y="15"/>
                  <a:pt x="88" y="16"/>
                  <a:pt x="87" y="18"/>
                </a:cubicBezTo>
                <a:cubicBezTo>
                  <a:pt x="35" y="81"/>
                  <a:pt x="35" y="81"/>
                  <a:pt x="35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5" y="81"/>
                  <a:pt x="0" y="85"/>
                  <a:pt x="0" y="90"/>
                </a:cubicBezTo>
                <a:cubicBezTo>
                  <a:pt x="0" y="95"/>
                  <a:pt x="5" y="99"/>
                  <a:pt x="9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42" y="99"/>
                  <a:pt x="45" y="98"/>
                  <a:pt x="46" y="96"/>
                </a:cubicBezTo>
                <a:cubicBezTo>
                  <a:pt x="98" y="33"/>
                  <a:pt x="98" y="33"/>
                  <a:pt x="98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4" y="48"/>
                  <a:pt x="124" y="48"/>
                  <a:pt x="124" y="48"/>
                </a:cubicBezTo>
                <a:lnTo>
                  <a:pt x="160" y="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6" name="Freeform 42"/>
          <p:cNvSpPr>
            <a:spLocks noEditPoints="1"/>
          </p:cNvSpPr>
          <p:nvPr/>
        </p:nvSpPr>
        <p:spPr>
          <a:xfrm>
            <a:off x="6300788" y="2541588"/>
            <a:ext cx="522287" cy="520700"/>
          </a:xfrm>
          <a:custGeom>
            <a:avLst/>
            <a:gdLst/>
            <a:ahLst/>
            <a:cxnLst>
              <a:cxn ang="0">
                <a:pos x="260413" y="63588"/>
              </a:cxn>
              <a:cxn ang="0">
                <a:pos x="457236" y="260406"/>
              </a:cxn>
              <a:cxn ang="0">
                <a:pos x="260413" y="457224"/>
              </a:cxn>
              <a:cxn ang="0">
                <a:pos x="63589" y="260406"/>
              </a:cxn>
              <a:cxn ang="0">
                <a:pos x="260413" y="63588"/>
              </a:cxn>
              <a:cxn ang="0">
                <a:pos x="260413" y="0"/>
              </a:cxn>
              <a:cxn ang="0">
                <a:pos x="0" y="260406"/>
              </a:cxn>
              <a:cxn ang="0">
                <a:pos x="260413" y="520812"/>
              </a:cxn>
              <a:cxn ang="0">
                <a:pos x="520825" y="260406"/>
              </a:cxn>
              <a:cxn ang="0">
                <a:pos x="260413" y="0"/>
              </a:cxn>
            </a:cxnLst>
            <a:rect l="0" t="0" r="0" b="0"/>
            <a:pathLst>
              <a:path w="172" h="172">
                <a:moveTo>
                  <a:pt x="86" y="21"/>
                </a:moveTo>
                <a:cubicBezTo>
                  <a:pt x="122" y="21"/>
                  <a:pt x="151" y="50"/>
                  <a:pt x="151" y="86"/>
                </a:cubicBezTo>
                <a:cubicBezTo>
                  <a:pt x="151" y="122"/>
                  <a:pt x="122" y="151"/>
                  <a:pt x="86" y="151"/>
                </a:cubicBezTo>
                <a:cubicBezTo>
                  <a:pt x="50" y="151"/>
                  <a:pt x="21" y="122"/>
                  <a:pt x="21" y="86"/>
                </a:cubicBezTo>
                <a:cubicBezTo>
                  <a:pt x="21" y="50"/>
                  <a:pt x="50" y="21"/>
                  <a:pt x="86" y="21"/>
                </a:cubicBezTo>
                <a:moveTo>
                  <a:pt x="86" y="0"/>
                </a:moveTo>
                <a:cubicBezTo>
                  <a:pt x="38" y="0"/>
                  <a:pt x="0" y="38"/>
                  <a:pt x="0" y="86"/>
                </a:cubicBezTo>
                <a:cubicBezTo>
                  <a:pt x="0" y="134"/>
                  <a:pt x="38" y="172"/>
                  <a:pt x="86" y="172"/>
                </a:cubicBezTo>
                <a:cubicBezTo>
                  <a:pt x="134" y="172"/>
                  <a:pt x="172" y="134"/>
                  <a:pt x="172" y="86"/>
                </a:cubicBezTo>
                <a:cubicBezTo>
                  <a:pt x="172" y="38"/>
                  <a:pt x="134" y="0"/>
                  <a:pt x="86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7" name="Freeform 43"/>
          <p:cNvSpPr/>
          <p:nvPr/>
        </p:nvSpPr>
        <p:spPr>
          <a:xfrm>
            <a:off x="6530975" y="2638425"/>
            <a:ext cx="130175" cy="260350"/>
          </a:xfrm>
          <a:custGeom>
            <a:avLst/>
            <a:gdLst/>
            <a:ahLst/>
            <a:cxnLst>
              <a:cxn ang="0">
                <a:pos x="97654" y="260407"/>
              </a:cxn>
              <a:cxn ang="0">
                <a:pos x="73980" y="251323"/>
              </a:cxn>
              <a:cxn ang="0">
                <a:pos x="8878" y="187735"/>
              </a:cxn>
              <a:cxn ang="0">
                <a:pos x="0" y="163511"/>
              </a:cxn>
              <a:cxn ang="0">
                <a:pos x="0" y="163511"/>
              </a:cxn>
              <a:cxn ang="0">
                <a:pos x="0" y="163511"/>
              </a:cxn>
              <a:cxn ang="0">
                <a:pos x="0" y="33308"/>
              </a:cxn>
              <a:cxn ang="0">
                <a:pos x="32551" y="0"/>
              </a:cxn>
              <a:cxn ang="0">
                <a:pos x="65103" y="33308"/>
              </a:cxn>
              <a:cxn ang="0">
                <a:pos x="65103" y="151399"/>
              </a:cxn>
              <a:cxn ang="0">
                <a:pos x="118368" y="205903"/>
              </a:cxn>
              <a:cxn ang="0">
                <a:pos x="118368" y="251323"/>
              </a:cxn>
              <a:cxn ang="0">
                <a:pos x="97654" y="260407"/>
              </a:cxn>
            </a:cxnLst>
            <a:rect l="0" t="0" r="0" b="0"/>
            <a:pathLst>
              <a:path w="44" h="86">
                <a:moveTo>
                  <a:pt x="33" y="86"/>
                </a:moveTo>
                <a:cubicBezTo>
                  <a:pt x="30" y="86"/>
                  <a:pt x="27" y="85"/>
                  <a:pt x="25" y="83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0"/>
                  <a:pt x="0" y="57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50"/>
                  <a:pt x="22" y="50"/>
                  <a:pt x="22" y="50"/>
                </a:cubicBezTo>
                <a:cubicBezTo>
                  <a:pt x="40" y="68"/>
                  <a:pt x="40" y="68"/>
                  <a:pt x="40" y="68"/>
                </a:cubicBezTo>
                <a:cubicBezTo>
                  <a:pt x="44" y="72"/>
                  <a:pt x="44" y="79"/>
                  <a:pt x="40" y="83"/>
                </a:cubicBezTo>
                <a:cubicBezTo>
                  <a:pt x="38" y="85"/>
                  <a:pt x="35" y="86"/>
                  <a:pt x="33" y="8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8" name="Freeform 44"/>
          <p:cNvSpPr>
            <a:spLocks noEditPoints="1"/>
          </p:cNvSpPr>
          <p:nvPr/>
        </p:nvSpPr>
        <p:spPr>
          <a:xfrm>
            <a:off x="7158038" y="2535238"/>
            <a:ext cx="511175" cy="511175"/>
          </a:xfrm>
          <a:custGeom>
            <a:avLst/>
            <a:gdLst/>
            <a:ahLst/>
            <a:cxnLst>
              <a:cxn ang="0">
                <a:pos x="255273" y="0"/>
              </a:cxn>
              <a:cxn ang="0">
                <a:pos x="0" y="255268"/>
              </a:cxn>
              <a:cxn ang="0">
                <a:pos x="18234" y="346434"/>
              </a:cxn>
              <a:cxn ang="0">
                <a:pos x="27351" y="367707"/>
              </a:cxn>
              <a:cxn ang="0">
                <a:pos x="115480" y="467990"/>
              </a:cxn>
              <a:cxn ang="0">
                <a:pos x="133714" y="480146"/>
              </a:cxn>
              <a:cxn ang="0">
                <a:pos x="255273" y="510535"/>
              </a:cxn>
              <a:cxn ang="0">
                <a:pos x="376831" y="480146"/>
              </a:cxn>
              <a:cxn ang="0">
                <a:pos x="395065" y="467990"/>
              </a:cxn>
              <a:cxn ang="0">
                <a:pos x="483194" y="367707"/>
              </a:cxn>
              <a:cxn ang="0">
                <a:pos x="492311" y="346434"/>
              </a:cxn>
              <a:cxn ang="0">
                <a:pos x="510545" y="255268"/>
              </a:cxn>
              <a:cxn ang="0">
                <a:pos x="255273" y="0"/>
              </a:cxn>
              <a:cxn ang="0">
                <a:pos x="148909" y="446718"/>
              </a:cxn>
              <a:cxn ang="0">
                <a:pos x="54701" y="340357"/>
              </a:cxn>
              <a:cxn ang="0">
                <a:pos x="91169" y="328201"/>
              </a:cxn>
              <a:cxn ang="0">
                <a:pos x="164104" y="401135"/>
              </a:cxn>
              <a:cxn ang="0">
                <a:pos x="148909" y="446718"/>
              </a:cxn>
              <a:cxn ang="0">
                <a:pos x="361636" y="446718"/>
              </a:cxn>
              <a:cxn ang="0">
                <a:pos x="346441" y="401135"/>
              </a:cxn>
              <a:cxn ang="0">
                <a:pos x="419376" y="328201"/>
              </a:cxn>
              <a:cxn ang="0">
                <a:pos x="455844" y="340357"/>
              </a:cxn>
              <a:cxn ang="0">
                <a:pos x="361636" y="446718"/>
              </a:cxn>
              <a:cxn ang="0">
                <a:pos x="464961" y="322123"/>
              </a:cxn>
              <a:cxn ang="0">
                <a:pos x="419376" y="309968"/>
              </a:cxn>
              <a:cxn ang="0">
                <a:pos x="328208" y="401135"/>
              </a:cxn>
              <a:cxn ang="0">
                <a:pos x="346441" y="452796"/>
              </a:cxn>
              <a:cxn ang="0">
                <a:pos x="255273" y="474068"/>
              </a:cxn>
              <a:cxn ang="0">
                <a:pos x="164104" y="452796"/>
              </a:cxn>
              <a:cxn ang="0">
                <a:pos x="182338" y="401135"/>
              </a:cxn>
              <a:cxn ang="0">
                <a:pos x="91169" y="309968"/>
              </a:cxn>
              <a:cxn ang="0">
                <a:pos x="45584" y="322123"/>
              </a:cxn>
              <a:cxn ang="0">
                <a:pos x="36468" y="255268"/>
              </a:cxn>
              <a:cxn ang="0">
                <a:pos x="255273" y="36467"/>
              </a:cxn>
              <a:cxn ang="0">
                <a:pos x="474078" y="255268"/>
              </a:cxn>
              <a:cxn ang="0">
                <a:pos x="464961" y="322123"/>
              </a:cxn>
            </a:cxnLst>
            <a:rect l="0" t="0" r="0" b="0"/>
            <a:pathLst>
              <a:path w="168" h="168"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95"/>
                  <a:pt x="2" y="105"/>
                  <a:pt x="6" y="114"/>
                </a:cubicBezTo>
                <a:cubicBezTo>
                  <a:pt x="7" y="117"/>
                  <a:pt x="8" y="119"/>
                  <a:pt x="9" y="121"/>
                </a:cubicBezTo>
                <a:cubicBezTo>
                  <a:pt x="15" y="135"/>
                  <a:pt x="26" y="146"/>
                  <a:pt x="38" y="154"/>
                </a:cubicBezTo>
                <a:cubicBezTo>
                  <a:pt x="40" y="156"/>
                  <a:pt x="42" y="157"/>
                  <a:pt x="44" y="158"/>
                </a:cubicBezTo>
                <a:cubicBezTo>
                  <a:pt x="56" y="164"/>
                  <a:pt x="70" y="168"/>
                  <a:pt x="84" y="168"/>
                </a:cubicBezTo>
                <a:cubicBezTo>
                  <a:pt x="98" y="168"/>
                  <a:pt x="112" y="164"/>
                  <a:pt x="124" y="158"/>
                </a:cubicBezTo>
                <a:cubicBezTo>
                  <a:pt x="126" y="157"/>
                  <a:pt x="128" y="156"/>
                  <a:pt x="130" y="154"/>
                </a:cubicBezTo>
                <a:cubicBezTo>
                  <a:pt x="142" y="146"/>
                  <a:pt x="153" y="135"/>
                  <a:pt x="159" y="121"/>
                </a:cubicBezTo>
                <a:cubicBezTo>
                  <a:pt x="160" y="119"/>
                  <a:pt x="161" y="117"/>
                  <a:pt x="162" y="114"/>
                </a:cubicBezTo>
                <a:cubicBezTo>
                  <a:pt x="166" y="105"/>
                  <a:pt x="168" y="95"/>
                  <a:pt x="168" y="84"/>
                </a:cubicBezTo>
                <a:cubicBezTo>
                  <a:pt x="168" y="38"/>
                  <a:pt x="130" y="0"/>
                  <a:pt x="84" y="0"/>
                </a:cubicBezTo>
                <a:moveTo>
                  <a:pt x="49" y="147"/>
                </a:moveTo>
                <a:cubicBezTo>
                  <a:pt x="35" y="139"/>
                  <a:pt x="24" y="127"/>
                  <a:pt x="18" y="112"/>
                </a:cubicBezTo>
                <a:cubicBezTo>
                  <a:pt x="21" y="109"/>
                  <a:pt x="25" y="108"/>
                  <a:pt x="30" y="108"/>
                </a:cubicBezTo>
                <a:cubicBezTo>
                  <a:pt x="43" y="108"/>
                  <a:pt x="54" y="119"/>
                  <a:pt x="54" y="132"/>
                </a:cubicBezTo>
                <a:cubicBezTo>
                  <a:pt x="54" y="138"/>
                  <a:pt x="52" y="143"/>
                  <a:pt x="49" y="147"/>
                </a:cubicBezTo>
                <a:moveTo>
                  <a:pt x="119" y="147"/>
                </a:moveTo>
                <a:cubicBezTo>
                  <a:pt x="116" y="143"/>
                  <a:pt x="114" y="138"/>
                  <a:pt x="114" y="132"/>
                </a:cubicBezTo>
                <a:cubicBezTo>
                  <a:pt x="114" y="119"/>
                  <a:pt x="125" y="108"/>
                  <a:pt x="138" y="108"/>
                </a:cubicBezTo>
                <a:cubicBezTo>
                  <a:pt x="143" y="108"/>
                  <a:pt x="147" y="109"/>
                  <a:pt x="150" y="112"/>
                </a:cubicBezTo>
                <a:cubicBezTo>
                  <a:pt x="144" y="127"/>
                  <a:pt x="133" y="139"/>
                  <a:pt x="119" y="147"/>
                </a:cubicBezTo>
                <a:moveTo>
                  <a:pt x="153" y="106"/>
                </a:moveTo>
                <a:cubicBezTo>
                  <a:pt x="148" y="103"/>
                  <a:pt x="143" y="102"/>
                  <a:pt x="138" y="102"/>
                </a:cubicBezTo>
                <a:cubicBezTo>
                  <a:pt x="121" y="102"/>
                  <a:pt x="108" y="115"/>
                  <a:pt x="108" y="132"/>
                </a:cubicBezTo>
                <a:cubicBezTo>
                  <a:pt x="108" y="139"/>
                  <a:pt x="110" y="145"/>
                  <a:pt x="114" y="149"/>
                </a:cubicBezTo>
                <a:cubicBezTo>
                  <a:pt x="105" y="154"/>
                  <a:pt x="95" y="156"/>
                  <a:pt x="84" y="156"/>
                </a:cubicBezTo>
                <a:cubicBezTo>
                  <a:pt x="73" y="156"/>
                  <a:pt x="63" y="154"/>
                  <a:pt x="54" y="149"/>
                </a:cubicBezTo>
                <a:cubicBezTo>
                  <a:pt x="58" y="145"/>
                  <a:pt x="60" y="139"/>
                  <a:pt x="60" y="132"/>
                </a:cubicBezTo>
                <a:cubicBezTo>
                  <a:pt x="60" y="115"/>
                  <a:pt x="47" y="102"/>
                  <a:pt x="30" y="102"/>
                </a:cubicBezTo>
                <a:cubicBezTo>
                  <a:pt x="25" y="102"/>
                  <a:pt x="20" y="103"/>
                  <a:pt x="15" y="106"/>
                </a:cubicBezTo>
                <a:cubicBezTo>
                  <a:pt x="13" y="99"/>
                  <a:pt x="12" y="92"/>
                  <a:pt x="12" y="84"/>
                </a:cubicBezTo>
                <a:cubicBezTo>
                  <a:pt x="12" y="44"/>
                  <a:pt x="44" y="12"/>
                  <a:pt x="84" y="12"/>
                </a:cubicBezTo>
                <a:cubicBezTo>
                  <a:pt x="124" y="12"/>
                  <a:pt x="156" y="44"/>
                  <a:pt x="156" y="84"/>
                </a:cubicBezTo>
                <a:cubicBezTo>
                  <a:pt x="156" y="92"/>
                  <a:pt x="155" y="99"/>
                  <a:pt x="153" y="10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59" name="Oval 45"/>
          <p:cNvSpPr/>
          <p:nvPr/>
        </p:nvSpPr>
        <p:spPr>
          <a:xfrm>
            <a:off x="7394575" y="2606675"/>
            <a:ext cx="34925" cy="381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60" name="Freeform 46"/>
          <p:cNvSpPr/>
          <p:nvPr/>
        </p:nvSpPr>
        <p:spPr>
          <a:xfrm>
            <a:off x="7473950" y="2627313"/>
            <a:ext cx="41275" cy="41275"/>
          </a:xfrm>
          <a:custGeom>
            <a:avLst/>
            <a:gdLst/>
            <a:ahLst/>
            <a:cxnLst>
              <a:cxn ang="0">
                <a:pos x="29369" y="5874"/>
              </a:cxn>
              <a:cxn ang="0">
                <a:pos x="5874" y="11748"/>
              </a:cxn>
              <a:cxn ang="0">
                <a:pos x="11748" y="35243"/>
              </a:cxn>
              <a:cxn ang="0">
                <a:pos x="35243" y="29369"/>
              </a:cxn>
              <a:cxn ang="0">
                <a:pos x="29369" y="5874"/>
              </a:cxn>
            </a:cxnLst>
            <a:rect l="0" t="0" r="0" b="0"/>
            <a:pathLst>
              <a:path w="14" h="14">
                <a:moveTo>
                  <a:pt x="10" y="2"/>
                </a:move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" y="14"/>
                  <a:pt x="11" y="13"/>
                  <a:pt x="12" y="10"/>
                </a:cubicBezTo>
                <a:cubicBezTo>
                  <a:pt x="14" y="7"/>
                  <a:pt x="13" y="4"/>
                  <a:pt x="10" y="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1" name="Freeform 47"/>
          <p:cNvSpPr/>
          <p:nvPr/>
        </p:nvSpPr>
        <p:spPr>
          <a:xfrm>
            <a:off x="7534275" y="2686050"/>
            <a:ext cx="41275" cy="44450"/>
          </a:xfrm>
          <a:custGeom>
            <a:avLst/>
            <a:gdLst/>
            <a:ahLst/>
            <a:cxnLst>
              <a:cxn ang="0">
                <a:pos x="11748" y="6363"/>
              </a:cxn>
              <a:cxn ang="0">
                <a:pos x="5874" y="31817"/>
              </a:cxn>
              <a:cxn ang="0">
                <a:pos x="29369" y="38181"/>
              </a:cxn>
              <a:cxn ang="0">
                <a:pos x="35243" y="12727"/>
              </a:cxn>
              <a:cxn ang="0">
                <a:pos x="11748" y="6363"/>
              </a:cxn>
            </a:cxnLst>
            <a:rect l="0" t="0" r="0" b="0"/>
            <a:pathLst>
              <a:path w="14" h="14">
                <a:moveTo>
                  <a:pt x="4" y="2"/>
                </a:moveTo>
                <a:cubicBezTo>
                  <a:pt x="1" y="3"/>
                  <a:pt x="0" y="7"/>
                  <a:pt x="2" y="10"/>
                </a:cubicBez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2" y="4"/>
                </a:cubicBezTo>
                <a:cubicBezTo>
                  <a:pt x="10" y="1"/>
                  <a:pt x="7" y="0"/>
                  <a:pt x="4" y="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2" name="Oval 48"/>
          <p:cNvSpPr/>
          <p:nvPr/>
        </p:nvSpPr>
        <p:spPr>
          <a:xfrm>
            <a:off x="7559675" y="2771775"/>
            <a:ext cx="33338" cy="381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63" name="Freeform 49"/>
          <p:cNvSpPr/>
          <p:nvPr/>
        </p:nvSpPr>
        <p:spPr>
          <a:xfrm>
            <a:off x="7308850" y="2627313"/>
            <a:ext cx="41275" cy="41275"/>
          </a:xfrm>
          <a:custGeom>
            <a:avLst/>
            <a:gdLst/>
            <a:ahLst/>
            <a:cxnLst>
              <a:cxn ang="0">
                <a:pos x="35243" y="11748"/>
              </a:cxn>
              <a:cxn ang="0">
                <a:pos x="11748" y="5874"/>
              </a:cxn>
              <a:cxn ang="0">
                <a:pos x="5874" y="29369"/>
              </a:cxn>
              <a:cxn ang="0">
                <a:pos x="29369" y="35243"/>
              </a:cxn>
              <a:cxn ang="0">
                <a:pos x="35243" y="11748"/>
              </a:cxn>
            </a:cxnLst>
            <a:rect l="0" t="0" r="0" b="0"/>
            <a:pathLst>
              <a:path w="14" h="14">
                <a:moveTo>
                  <a:pt x="12" y="4"/>
                </a:moveTo>
                <a:cubicBezTo>
                  <a:pt x="11" y="1"/>
                  <a:pt x="7" y="0"/>
                  <a:pt x="4" y="2"/>
                </a:cubicBezTo>
                <a:cubicBezTo>
                  <a:pt x="1" y="4"/>
                  <a:pt x="0" y="7"/>
                  <a:pt x="2" y="10"/>
                </a:cubicBez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2" y="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4" name="Freeform 50"/>
          <p:cNvSpPr/>
          <p:nvPr/>
        </p:nvSpPr>
        <p:spPr>
          <a:xfrm>
            <a:off x="7246938" y="2686050"/>
            <a:ext cx="44450" cy="44450"/>
          </a:xfrm>
          <a:custGeom>
            <a:avLst/>
            <a:gdLst/>
            <a:ahLst/>
            <a:cxnLst>
              <a:cxn ang="0">
                <a:pos x="31818" y="6363"/>
              </a:cxn>
              <a:cxn ang="0">
                <a:pos x="6364" y="12727"/>
              </a:cxn>
              <a:cxn ang="0">
                <a:pos x="12727" y="38181"/>
              </a:cxn>
              <a:cxn ang="0">
                <a:pos x="38181" y="31817"/>
              </a:cxn>
              <a:cxn ang="0">
                <a:pos x="31818" y="6363"/>
              </a:cxn>
            </a:cxnLst>
            <a:rect l="0" t="0" r="0" b="0"/>
            <a:pathLst>
              <a:path w="14" h="14">
                <a:moveTo>
                  <a:pt x="10" y="2"/>
                </a:moveTo>
                <a:cubicBezTo>
                  <a:pt x="7" y="0"/>
                  <a:pt x="4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" y="14"/>
                  <a:pt x="11" y="13"/>
                  <a:pt x="12" y="10"/>
                </a:cubicBezTo>
                <a:cubicBezTo>
                  <a:pt x="14" y="7"/>
                  <a:pt x="13" y="3"/>
                  <a:pt x="10" y="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5" name="Oval 51"/>
          <p:cNvSpPr/>
          <p:nvPr/>
        </p:nvSpPr>
        <p:spPr>
          <a:xfrm>
            <a:off x="7229475" y="2771775"/>
            <a:ext cx="38100" cy="381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66" name="Freeform 52"/>
          <p:cNvSpPr/>
          <p:nvPr/>
        </p:nvSpPr>
        <p:spPr>
          <a:xfrm>
            <a:off x="7343775" y="2703513"/>
            <a:ext cx="106363" cy="139700"/>
          </a:xfrm>
          <a:custGeom>
            <a:avLst/>
            <a:gdLst/>
            <a:ahLst/>
            <a:cxnLst>
              <a:cxn ang="0">
                <a:pos x="72837" y="68746"/>
              </a:cxn>
              <a:cxn ang="0">
                <a:pos x="0" y="0"/>
              </a:cxn>
              <a:cxn ang="0">
                <a:pos x="36418" y="92658"/>
              </a:cxn>
              <a:cxn ang="0">
                <a:pos x="33383" y="104614"/>
              </a:cxn>
              <a:cxn ang="0">
                <a:pos x="69802" y="140481"/>
              </a:cxn>
              <a:cxn ang="0">
                <a:pos x="88011" y="134503"/>
              </a:cxn>
              <a:cxn ang="0">
                <a:pos x="91046" y="134503"/>
              </a:cxn>
              <a:cxn ang="0">
                <a:pos x="91046" y="134503"/>
              </a:cxn>
              <a:cxn ang="0">
                <a:pos x="106220" y="104614"/>
              </a:cxn>
              <a:cxn ang="0">
                <a:pos x="72837" y="68746"/>
              </a:cxn>
            </a:cxnLst>
            <a:rect l="0" t="0" r="0" b="0"/>
            <a:pathLst>
              <a:path w="35" h="47">
                <a:moveTo>
                  <a:pt x="24" y="23"/>
                </a:moveTo>
                <a:cubicBezTo>
                  <a:pt x="14" y="11"/>
                  <a:pt x="0" y="0"/>
                  <a:pt x="0" y="0"/>
                </a:cubicBezTo>
                <a:cubicBezTo>
                  <a:pt x="0" y="0"/>
                  <a:pt x="5" y="18"/>
                  <a:pt x="12" y="31"/>
                </a:cubicBezTo>
                <a:cubicBezTo>
                  <a:pt x="11" y="33"/>
                  <a:pt x="11" y="34"/>
                  <a:pt x="11" y="35"/>
                </a:cubicBezTo>
                <a:cubicBezTo>
                  <a:pt x="11" y="42"/>
                  <a:pt x="16" y="47"/>
                  <a:pt x="23" y="47"/>
                </a:cubicBezTo>
                <a:cubicBezTo>
                  <a:pt x="25" y="47"/>
                  <a:pt x="27" y="46"/>
                  <a:pt x="29" y="45"/>
                </a:cubicBezTo>
                <a:cubicBezTo>
                  <a:pt x="29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3" y="43"/>
                  <a:pt x="35" y="39"/>
                  <a:pt x="35" y="35"/>
                </a:cubicBezTo>
                <a:cubicBezTo>
                  <a:pt x="35" y="29"/>
                  <a:pt x="30" y="24"/>
                  <a:pt x="24" y="23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7" name="Freeform 53"/>
          <p:cNvSpPr>
            <a:spLocks noEditPoints="1"/>
          </p:cNvSpPr>
          <p:nvPr/>
        </p:nvSpPr>
        <p:spPr>
          <a:xfrm>
            <a:off x="8010525" y="2514600"/>
            <a:ext cx="552450" cy="550863"/>
          </a:xfrm>
          <a:custGeom>
            <a:avLst/>
            <a:gdLst/>
            <a:ahLst/>
            <a:cxnLst>
              <a:cxn ang="0">
                <a:pos x="275832" y="0"/>
              </a:cxn>
              <a:cxn ang="0">
                <a:pos x="0" y="275826"/>
              </a:cxn>
              <a:cxn ang="0">
                <a:pos x="275832" y="551652"/>
              </a:cxn>
              <a:cxn ang="0">
                <a:pos x="551663" y="275826"/>
              </a:cxn>
              <a:cxn ang="0">
                <a:pos x="275832" y="0"/>
              </a:cxn>
              <a:cxn ang="0">
                <a:pos x="275832" y="488000"/>
              </a:cxn>
              <a:cxn ang="0">
                <a:pos x="63653" y="275826"/>
              </a:cxn>
              <a:cxn ang="0">
                <a:pos x="275832" y="63652"/>
              </a:cxn>
              <a:cxn ang="0">
                <a:pos x="488010" y="275826"/>
              </a:cxn>
              <a:cxn ang="0">
                <a:pos x="275832" y="488000"/>
              </a:cxn>
            </a:cxnLst>
            <a:rect l="0" t="0" r="0" b="0"/>
            <a:pathLst>
              <a:path w="182" h="182">
                <a:moveTo>
                  <a:pt x="91" y="0"/>
                </a:moveTo>
                <a:cubicBezTo>
                  <a:pt x="41" y="0"/>
                  <a:pt x="0" y="41"/>
                  <a:pt x="0" y="91"/>
                </a:cubicBezTo>
                <a:cubicBezTo>
                  <a:pt x="0" y="141"/>
                  <a:pt x="41" y="182"/>
                  <a:pt x="91" y="182"/>
                </a:cubicBezTo>
                <a:cubicBezTo>
                  <a:pt x="141" y="182"/>
                  <a:pt x="182" y="141"/>
                  <a:pt x="182" y="91"/>
                </a:cubicBezTo>
                <a:cubicBezTo>
                  <a:pt x="182" y="41"/>
                  <a:pt x="141" y="0"/>
                  <a:pt x="91" y="0"/>
                </a:cubicBezTo>
                <a:moveTo>
                  <a:pt x="91" y="161"/>
                </a:moveTo>
                <a:cubicBezTo>
                  <a:pt x="52" y="161"/>
                  <a:pt x="21" y="130"/>
                  <a:pt x="21" y="91"/>
                </a:cubicBezTo>
                <a:cubicBezTo>
                  <a:pt x="21" y="52"/>
                  <a:pt x="52" y="21"/>
                  <a:pt x="91" y="21"/>
                </a:cubicBezTo>
                <a:cubicBezTo>
                  <a:pt x="130" y="21"/>
                  <a:pt x="161" y="52"/>
                  <a:pt x="161" y="91"/>
                </a:cubicBezTo>
                <a:cubicBezTo>
                  <a:pt x="161" y="130"/>
                  <a:pt x="130" y="161"/>
                  <a:pt x="91" y="16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8" name="Freeform 54"/>
          <p:cNvSpPr>
            <a:spLocks noEditPoints="1"/>
          </p:cNvSpPr>
          <p:nvPr/>
        </p:nvSpPr>
        <p:spPr>
          <a:xfrm>
            <a:off x="8166100" y="2668588"/>
            <a:ext cx="242888" cy="242887"/>
          </a:xfrm>
          <a:custGeom>
            <a:avLst/>
            <a:gdLst/>
            <a:ahLst/>
            <a:cxnLst>
              <a:cxn ang="0">
                <a:pos x="0" y="243275"/>
              </a:cxn>
              <a:cxn ang="0">
                <a:pos x="164471" y="167894"/>
              </a:cxn>
              <a:cxn ang="0">
                <a:pos x="243280" y="0"/>
              </a:cxn>
              <a:cxn ang="0">
                <a:pos x="75383" y="75381"/>
              </a:cxn>
              <a:cxn ang="0">
                <a:pos x="0" y="243275"/>
              </a:cxn>
              <a:cxn ang="0">
                <a:pos x="150765" y="150762"/>
              </a:cxn>
              <a:cxn ang="0">
                <a:pos x="30838" y="212437"/>
              </a:cxn>
              <a:cxn ang="0">
                <a:pos x="89088" y="92513"/>
              </a:cxn>
              <a:cxn ang="0">
                <a:pos x="150765" y="150762"/>
              </a:cxn>
            </a:cxnLst>
            <a:rect l="0" t="0" r="0" b="0"/>
            <a:pathLst>
              <a:path w="71" h="71">
                <a:moveTo>
                  <a:pt x="0" y="71"/>
                </a:moveTo>
                <a:lnTo>
                  <a:pt x="48" y="49"/>
                </a:lnTo>
                <a:lnTo>
                  <a:pt x="71" y="0"/>
                </a:lnTo>
                <a:lnTo>
                  <a:pt x="22" y="22"/>
                </a:lnTo>
                <a:lnTo>
                  <a:pt x="0" y="71"/>
                </a:lnTo>
                <a:close/>
                <a:moveTo>
                  <a:pt x="44" y="44"/>
                </a:moveTo>
                <a:lnTo>
                  <a:pt x="9" y="62"/>
                </a:lnTo>
                <a:lnTo>
                  <a:pt x="26" y="27"/>
                </a:lnTo>
                <a:lnTo>
                  <a:pt x="44" y="4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69" name="Freeform 55"/>
          <p:cNvSpPr>
            <a:spLocks noEditPoints="1"/>
          </p:cNvSpPr>
          <p:nvPr/>
        </p:nvSpPr>
        <p:spPr>
          <a:xfrm>
            <a:off x="8918575" y="2582863"/>
            <a:ext cx="434975" cy="438150"/>
          </a:xfrm>
          <a:custGeom>
            <a:avLst/>
            <a:gdLst/>
            <a:ahLst/>
            <a:cxnLst>
              <a:cxn ang="0">
                <a:pos x="217582" y="0"/>
              </a:cxn>
              <a:cxn ang="0">
                <a:pos x="0" y="219291"/>
              </a:cxn>
              <a:cxn ang="0">
                <a:pos x="217582" y="438581"/>
              </a:cxn>
              <a:cxn ang="0">
                <a:pos x="435163" y="219291"/>
              </a:cxn>
              <a:cxn ang="0">
                <a:pos x="217582" y="0"/>
              </a:cxn>
              <a:cxn ang="0">
                <a:pos x="238735" y="392895"/>
              </a:cxn>
              <a:cxn ang="0">
                <a:pos x="238735" y="328936"/>
              </a:cxn>
              <a:cxn ang="0">
                <a:pos x="196428" y="328936"/>
              </a:cxn>
              <a:cxn ang="0">
                <a:pos x="196428" y="392895"/>
              </a:cxn>
              <a:cxn ang="0">
                <a:pos x="45329" y="240610"/>
              </a:cxn>
              <a:cxn ang="0">
                <a:pos x="108791" y="240610"/>
              </a:cxn>
              <a:cxn ang="0">
                <a:pos x="108791" y="197971"/>
              </a:cxn>
              <a:cxn ang="0">
                <a:pos x="45329" y="197971"/>
              </a:cxn>
              <a:cxn ang="0">
                <a:pos x="196428" y="45686"/>
              </a:cxn>
              <a:cxn ang="0">
                <a:pos x="196428" y="109645"/>
              </a:cxn>
              <a:cxn ang="0">
                <a:pos x="238735" y="109645"/>
              </a:cxn>
              <a:cxn ang="0">
                <a:pos x="238735" y="45686"/>
              </a:cxn>
              <a:cxn ang="0">
                <a:pos x="389834" y="197971"/>
              </a:cxn>
              <a:cxn ang="0">
                <a:pos x="326372" y="197971"/>
              </a:cxn>
              <a:cxn ang="0">
                <a:pos x="326372" y="240610"/>
              </a:cxn>
              <a:cxn ang="0">
                <a:pos x="389834" y="240610"/>
              </a:cxn>
              <a:cxn ang="0">
                <a:pos x="238735" y="392895"/>
              </a:cxn>
            </a:cxnLst>
            <a:rect l="0" t="0" r="0" b="0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moveTo>
                  <a:pt x="79" y="129"/>
                </a:moveTo>
                <a:cubicBezTo>
                  <a:pt x="79" y="108"/>
                  <a:pt x="79" y="108"/>
                  <a:pt x="79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9"/>
                  <a:pt x="65" y="129"/>
                  <a:pt x="65" y="129"/>
                </a:cubicBezTo>
                <a:cubicBezTo>
                  <a:pt x="39" y="126"/>
                  <a:pt x="18" y="105"/>
                  <a:pt x="15" y="79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65"/>
                  <a:pt x="36" y="65"/>
                  <a:pt x="36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8" y="39"/>
                  <a:pt x="39" y="18"/>
                  <a:pt x="65" y="15"/>
                </a:cubicBezTo>
                <a:cubicBezTo>
                  <a:pt x="65" y="36"/>
                  <a:pt x="65" y="36"/>
                  <a:pt x="65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15"/>
                  <a:pt x="79" y="15"/>
                  <a:pt x="79" y="15"/>
                </a:cubicBezTo>
                <a:cubicBezTo>
                  <a:pt x="105" y="18"/>
                  <a:pt x="126" y="39"/>
                  <a:pt x="129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6" y="105"/>
                  <a:pt x="105" y="126"/>
                  <a:pt x="79" y="129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0" name="Freeform 56"/>
          <p:cNvSpPr/>
          <p:nvPr/>
        </p:nvSpPr>
        <p:spPr>
          <a:xfrm>
            <a:off x="9932988" y="2703513"/>
            <a:ext cx="80962" cy="195262"/>
          </a:xfrm>
          <a:custGeom>
            <a:avLst/>
            <a:gdLst/>
            <a:ahLst/>
            <a:cxnLst>
              <a:cxn ang="0">
                <a:pos x="61676" y="93145"/>
              </a:cxn>
              <a:cxn ang="0">
                <a:pos x="61676" y="0"/>
              </a:cxn>
              <a:cxn ang="0">
                <a:pos x="20559" y="0"/>
              </a:cxn>
              <a:cxn ang="0">
                <a:pos x="20559" y="93145"/>
              </a:cxn>
              <a:cxn ang="0">
                <a:pos x="0" y="129201"/>
              </a:cxn>
              <a:cxn ang="0">
                <a:pos x="20559" y="168262"/>
              </a:cxn>
              <a:cxn ang="0">
                <a:pos x="20559" y="195304"/>
              </a:cxn>
              <a:cxn ang="0">
                <a:pos x="61676" y="195304"/>
              </a:cxn>
              <a:cxn ang="0">
                <a:pos x="61676" y="168262"/>
              </a:cxn>
              <a:cxn ang="0">
                <a:pos x="82235" y="129201"/>
              </a:cxn>
              <a:cxn ang="0">
                <a:pos x="61676" y="93145"/>
              </a:cxn>
            </a:cxnLst>
            <a:rect l="0" t="0" r="0" b="0"/>
            <a:pathLst>
              <a:path w="28" h="65">
                <a:moveTo>
                  <a:pt x="21" y="31"/>
                </a:moveTo>
                <a:cubicBezTo>
                  <a:pt x="21" y="0"/>
                  <a:pt x="21" y="0"/>
                  <a:pt x="21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31"/>
                  <a:pt x="7" y="31"/>
                  <a:pt x="7" y="31"/>
                </a:cubicBezTo>
                <a:cubicBezTo>
                  <a:pt x="3" y="33"/>
                  <a:pt x="0" y="38"/>
                  <a:pt x="0" y="43"/>
                </a:cubicBezTo>
                <a:cubicBezTo>
                  <a:pt x="0" y="49"/>
                  <a:pt x="3" y="53"/>
                  <a:pt x="7" y="56"/>
                </a:cubicBezTo>
                <a:cubicBezTo>
                  <a:pt x="7" y="65"/>
                  <a:pt x="7" y="65"/>
                  <a:pt x="7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56"/>
                  <a:pt x="21" y="56"/>
                  <a:pt x="21" y="56"/>
                </a:cubicBezTo>
                <a:cubicBezTo>
                  <a:pt x="25" y="53"/>
                  <a:pt x="28" y="49"/>
                  <a:pt x="28" y="43"/>
                </a:cubicBezTo>
                <a:cubicBezTo>
                  <a:pt x="28" y="38"/>
                  <a:pt x="25" y="33"/>
                  <a:pt x="21" y="3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1" name="Freeform 57"/>
          <p:cNvSpPr>
            <a:spLocks noEditPoints="1"/>
          </p:cNvSpPr>
          <p:nvPr/>
        </p:nvSpPr>
        <p:spPr>
          <a:xfrm>
            <a:off x="9732963" y="2503488"/>
            <a:ext cx="481012" cy="573087"/>
          </a:xfrm>
          <a:custGeom>
            <a:avLst/>
            <a:gdLst/>
            <a:ahLst/>
            <a:cxnLst>
              <a:cxn ang="0">
                <a:pos x="431130" y="185663"/>
              </a:cxn>
              <a:cxn ang="0">
                <a:pos x="479708" y="136965"/>
              </a:cxn>
              <a:cxn ang="0">
                <a:pos x="434166" y="91310"/>
              </a:cxn>
              <a:cxn ang="0">
                <a:pos x="385588" y="136965"/>
              </a:cxn>
              <a:cxn ang="0">
                <a:pos x="261107" y="91310"/>
              </a:cxn>
              <a:cxn ang="0">
                <a:pos x="261107" y="45655"/>
              </a:cxn>
              <a:cxn ang="0">
                <a:pos x="282360" y="45655"/>
              </a:cxn>
              <a:cxn ang="0">
                <a:pos x="282360" y="0"/>
              </a:cxn>
              <a:cxn ang="0">
                <a:pos x="197348" y="0"/>
              </a:cxn>
              <a:cxn ang="0">
                <a:pos x="197348" y="45655"/>
              </a:cxn>
              <a:cxn ang="0">
                <a:pos x="218601" y="45655"/>
              </a:cxn>
              <a:cxn ang="0">
                <a:pos x="218601" y="91310"/>
              </a:cxn>
              <a:cxn ang="0">
                <a:pos x="0" y="328715"/>
              </a:cxn>
              <a:cxn ang="0">
                <a:pos x="239854" y="572208"/>
              </a:cxn>
              <a:cxn ang="0">
                <a:pos x="479708" y="328715"/>
              </a:cxn>
              <a:cxn ang="0">
                <a:pos x="431130" y="185663"/>
              </a:cxn>
              <a:cxn ang="0">
                <a:pos x="239854" y="526553"/>
              </a:cxn>
              <a:cxn ang="0">
                <a:pos x="42506" y="328715"/>
              </a:cxn>
              <a:cxn ang="0">
                <a:pos x="239854" y="133921"/>
              </a:cxn>
              <a:cxn ang="0">
                <a:pos x="437202" y="328715"/>
              </a:cxn>
              <a:cxn ang="0">
                <a:pos x="239854" y="526553"/>
              </a:cxn>
            </a:cxnLst>
            <a:rect l="0" t="0" r="0" b="0"/>
            <a:pathLst>
              <a:path w="158" h="188">
                <a:moveTo>
                  <a:pt x="142" y="61"/>
                </a:moveTo>
                <a:cubicBezTo>
                  <a:pt x="158" y="45"/>
                  <a:pt x="158" y="45"/>
                  <a:pt x="158" y="45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27" y="45"/>
                  <a:pt x="127" y="45"/>
                  <a:pt x="127" y="45"/>
                </a:cubicBezTo>
                <a:cubicBezTo>
                  <a:pt x="115" y="37"/>
                  <a:pt x="101" y="31"/>
                  <a:pt x="86" y="30"/>
                </a:cubicBezTo>
                <a:cubicBezTo>
                  <a:pt x="86" y="15"/>
                  <a:pt x="86" y="15"/>
                  <a:pt x="86" y="15"/>
                </a:cubicBezTo>
                <a:cubicBezTo>
                  <a:pt x="93" y="15"/>
                  <a:pt x="93" y="15"/>
                  <a:pt x="93" y="15"/>
                </a:cubicBezTo>
                <a:cubicBezTo>
                  <a:pt x="93" y="0"/>
                  <a:pt x="93" y="0"/>
                  <a:pt x="9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15"/>
                  <a:pt x="65" y="15"/>
                  <a:pt x="65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30"/>
                  <a:pt x="72" y="30"/>
                  <a:pt x="72" y="30"/>
                </a:cubicBezTo>
                <a:cubicBezTo>
                  <a:pt x="31" y="33"/>
                  <a:pt x="0" y="67"/>
                  <a:pt x="0" y="108"/>
                </a:cubicBezTo>
                <a:cubicBezTo>
                  <a:pt x="0" y="152"/>
                  <a:pt x="35" y="188"/>
                  <a:pt x="79" y="188"/>
                </a:cubicBezTo>
                <a:cubicBezTo>
                  <a:pt x="123" y="188"/>
                  <a:pt x="158" y="152"/>
                  <a:pt x="158" y="108"/>
                </a:cubicBezTo>
                <a:cubicBezTo>
                  <a:pt x="158" y="90"/>
                  <a:pt x="152" y="74"/>
                  <a:pt x="142" y="61"/>
                </a:cubicBezTo>
                <a:moveTo>
                  <a:pt x="79" y="173"/>
                </a:moveTo>
                <a:cubicBezTo>
                  <a:pt x="43" y="173"/>
                  <a:pt x="14" y="144"/>
                  <a:pt x="14" y="108"/>
                </a:cubicBezTo>
                <a:cubicBezTo>
                  <a:pt x="14" y="73"/>
                  <a:pt x="43" y="44"/>
                  <a:pt x="79" y="44"/>
                </a:cubicBezTo>
                <a:cubicBezTo>
                  <a:pt x="115" y="44"/>
                  <a:pt x="144" y="73"/>
                  <a:pt x="144" y="108"/>
                </a:cubicBezTo>
                <a:cubicBezTo>
                  <a:pt x="144" y="144"/>
                  <a:pt x="115" y="173"/>
                  <a:pt x="79" y="173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2" name="Freeform 58"/>
          <p:cNvSpPr/>
          <p:nvPr/>
        </p:nvSpPr>
        <p:spPr>
          <a:xfrm>
            <a:off x="1325563" y="3360738"/>
            <a:ext cx="182562" cy="274637"/>
          </a:xfrm>
          <a:custGeom>
            <a:avLst/>
            <a:gdLst/>
            <a:ahLst/>
            <a:cxnLst>
              <a:cxn ang="0">
                <a:pos x="126779" y="164468"/>
              </a:cxn>
              <a:cxn ang="0">
                <a:pos x="126779" y="0"/>
              </a:cxn>
              <a:cxn ang="0">
                <a:pos x="54824" y="0"/>
              </a:cxn>
              <a:cxn ang="0">
                <a:pos x="54824" y="164468"/>
              </a:cxn>
              <a:cxn ang="0">
                <a:pos x="0" y="164468"/>
              </a:cxn>
              <a:cxn ang="0">
                <a:pos x="92515" y="274113"/>
              </a:cxn>
              <a:cxn ang="0">
                <a:pos x="181603" y="164468"/>
              </a:cxn>
              <a:cxn ang="0">
                <a:pos x="126779" y="164468"/>
              </a:cxn>
            </a:cxnLst>
            <a:rect l="0" t="0" r="0" b="0"/>
            <a:pathLst>
              <a:path w="53" h="80">
                <a:moveTo>
                  <a:pt x="37" y="48"/>
                </a:moveTo>
                <a:lnTo>
                  <a:pt x="37" y="0"/>
                </a:lnTo>
                <a:lnTo>
                  <a:pt x="16" y="0"/>
                </a:lnTo>
                <a:lnTo>
                  <a:pt x="16" y="48"/>
                </a:lnTo>
                <a:lnTo>
                  <a:pt x="0" y="48"/>
                </a:lnTo>
                <a:lnTo>
                  <a:pt x="27" y="80"/>
                </a:lnTo>
                <a:lnTo>
                  <a:pt x="53" y="48"/>
                </a:lnTo>
                <a:lnTo>
                  <a:pt x="37" y="4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3" name="Freeform 59"/>
          <p:cNvSpPr/>
          <p:nvPr/>
        </p:nvSpPr>
        <p:spPr>
          <a:xfrm>
            <a:off x="1200150" y="3398838"/>
            <a:ext cx="434975" cy="400050"/>
          </a:xfrm>
          <a:custGeom>
            <a:avLst/>
            <a:gdLst/>
            <a:ahLst/>
            <a:cxnLst>
              <a:cxn ang="0">
                <a:pos x="339222" y="0"/>
              </a:cxn>
              <a:cxn ang="0">
                <a:pos x="291251" y="0"/>
              </a:cxn>
              <a:cxn ang="0">
                <a:pos x="291251" y="34264"/>
              </a:cxn>
              <a:cxn ang="0">
                <a:pos x="315236" y="34264"/>
              </a:cxn>
              <a:cxn ang="0">
                <a:pos x="397472" y="215863"/>
              </a:cxn>
              <a:cxn ang="0">
                <a:pos x="301530" y="215863"/>
              </a:cxn>
              <a:cxn ang="0">
                <a:pos x="263839" y="270686"/>
              </a:cxn>
              <a:cxn ang="0">
                <a:pos x="171324" y="270686"/>
              </a:cxn>
              <a:cxn ang="0">
                <a:pos x="137059" y="215863"/>
              </a:cxn>
              <a:cxn ang="0">
                <a:pos x="41118" y="215863"/>
              </a:cxn>
              <a:cxn ang="0">
                <a:pos x="119927" y="34264"/>
              </a:cxn>
              <a:cxn ang="0">
                <a:pos x="147339" y="34264"/>
              </a:cxn>
              <a:cxn ang="0">
                <a:pos x="147339" y="0"/>
              </a:cxn>
              <a:cxn ang="0">
                <a:pos x="95941" y="0"/>
              </a:cxn>
              <a:cxn ang="0">
                <a:pos x="0" y="215863"/>
              </a:cxn>
              <a:cxn ang="0">
                <a:pos x="0" y="400889"/>
              </a:cxn>
              <a:cxn ang="0">
                <a:pos x="435163" y="400889"/>
              </a:cxn>
              <a:cxn ang="0">
                <a:pos x="435163" y="215863"/>
              </a:cxn>
              <a:cxn ang="0">
                <a:pos x="339222" y="0"/>
              </a:cxn>
            </a:cxnLst>
            <a:rect l="0" t="0" r="0" b="0"/>
            <a:pathLst>
              <a:path w="127" h="117">
                <a:moveTo>
                  <a:pt x="99" y="0"/>
                </a:moveTo>
                <a:lnTo>
                  <a:pt x="85" y="0"/>
                </a:lnTo>
                <a:lnTo>
                  <a:pt x="85" y="10"/>
                </a:lnTo>
                <a:lnTo>
                  <a:pt x="92" y="10"/>
                </a:lnTo>
                <a:lnTo>
                  <a:pt x="116" y="63"/>
                </a:lnTo>
                <a:lnTo>
                  <a:pt x="88" y="63"/>
                </a:lnTo>
                <a:lnTo>
                  <a:pt x="77" y="79"/>
                </a:lnTo>
                <a:lnTo>
                  <a:pt x="50" y="79"/>
                </a:lnTo>
                <a:lnTo>
                  <a:pt x="40" y="63"/>
                </a:lnTo>
                <a:lnTo>
                  <a:pt x="12" y="63"/>
                </a:lnTo>
                <a:lnTo>
                  <a:pt x="35" y="10"/>
                </a:lnTo>
                <a:lnTo>
                  <a:pt x="43" y="10"/>
                </a:lnTo>
                <a:lnTo>
                  <a:pt x="43" y="0"/>
                </a:lnTo>
                <a:lnTo>
                  <a:pt x="28" y="0"/>
                </a:lnTo>
                <a:lnTo>
                  <a:pt x="0" y="63"/>
                </a:lnTo>
                <a:lnTo>
                  <a:pt x="0" y="117"/>
                </a:lnTo>
                <a:lnTo>
                  <a:pt x="127" y="117"/>
                </a:lnTo>
                <a:lnTo>
                  <a:pt x="127" y="63"/>
                </a:lnTo>
                <a:lnTo>
                  <a:pt x="99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4" name="Freeform 60"/>
          <p:cNvSpPr/>
          <p:nvPr/>
        </p:nvSpPr>
        <p:spPr>
          <a:xfrm>
            <a:off x="2124075" y="3446463"/>
            <a:ext cx="407988" cy="168275"/>
          </a:xfrm>
          <a:custGeom>
            <a:avLst/>
            <a:gdLst/>
            <a:ahLst/>
            <a:cxnLst>
              <a:cxn ang="0">
                <a:pos x="203876" y="167892"/>
              </a:cxn>
              <a:cxn ang="0">
                <a:pos x="407751" y="0"/>
              </a:cxn>
              <a:cxn ang="0">
                <a:pos x="404708" y="0"/>
              </a:cxn>
              <a:cxn ang="0">
                <a:pos x="3043" y="0"/>
              </a:cxn>
              <a:cxn ang="0">
                <a:pos x="0" y="0"/>
              </a:cxn>
              <a:cxn ang="0">
                <a:pos x="203876" y="167892"/>
              </a:cxn>
            </a:cxnLst>
            <a:rect l="0" t="0" r="0" b="0"/>
            <a:pathLst>
              <a:path w="134" h="56">
                <a:moveTo>
                  <a:pt x="67" y="56"/>
                </a:moveTo>
                <a:cubicBezTo>
                  <a:pt x="134" y="0"/>
                  <a:pt x="134" y="0"/>
                  <a:pt x="134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lnTo>
                  <a:pt x="67" y="5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5" name="Freeform 61"/>
          <p:cNvSpPr/>
          <p:nvPr/>
        </p:nvSpPr>
        <p:spPr>
          <a:xfrm>
            <a:off x="2401888" y="3457575"/>
            <a:ext cx="144462" cy="263525"/>
          </a:xfrm>
          <a:custGeom>
            <a:avLst/>
            <a:gdLst/>
            <a:ahLst/>
            <a:cxnLst>
              <a:cxn ang="0">
                <a:pos x="143913" y="6065"/>
              </a:cxn>
              <a:cxn ang="0">
                <a:pos x="143913" y="0"/>
              </a:cxn>
              <a:cxn ang="0">
                <a:pos x="0" y="121303"/>
              </a:cxn>
              <a:cxn ang="0">
                <a:pos x="143913" y="263835"/>
              </a:cxn>
              <a:cxn ang="0">
                <a:pos x="143913" y="260802"/>
              </a:cxn>
              <a:cxn ang="0">
                <a:pos x="143913" y="6065"/>
              </a:cxn>
            </a:cxnLst>
            <a:rect l="0" t="0" r="0" b="0"/>
            <a:pathLst>
              <a:path w="48" h="87">
                <a:moveTo>
                  <a:pt x="48" y="2"/>
                </a:moveTo>
                <a:cubicBezTo>
                  <a:pt x="48" y="1"/>
                  <a:pt x="48" y="1"/>
                  <a:pt x="48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7"/>
                  <a:pt x="48" y="87"/>
                  <a:pt x="48" y="86"/>
                </a:cubicBezTo>
                <a:lnTo>
                  <a:pt x="48" y="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6" name="Freeform 62"/>
          <p:cNvSpPr/>
          <p:nvPr/>
        </p:nvSpPr>
        <p:spPr>
          <a:xfrm>
            <a:off x="2111375" y="3457575"/>
            <a:ext cx="142875" cy="2635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065"/>
              </a:cxn>
              <a:cxn ang="0">
                <a:pos x="0" y="260802"/>
              </a:cxn>
              <a:cxn ang="0">
                <a:pos x="0" y="263835"/>
              </a:cxn>
              <a:cxn ang="0">
                <a:pos x="143913" y="121303"/>
              </a:cxn>
              <a:cxn ang="0">
                <a:pos x="0" y="0"/>
              </a:cxn>
            </a:cxnLst>
            <a:rect l="0" t="0" r="0" b="0"/>
            <a:pathLst>
              <a:path w="48" h="87">
                <a:moveTo>
                  <a:pt x="0" y="0"/>
                </a:moveTo>
                <a:cubicBezTo>
                  <a:pt x="0" y="1"/>
                  <a:pt x="0" y="1"/>
                  <a:pt x="0" y="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48" y="40"/>
                  <a:pt x="48" y="40"/>
                  <a:pt x="48" y="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7" name="Freeform 63"/>
          <p:cNvSpPr/>
          <p:nvPr/>
        </p:nvSpPr>
        <p:spPr>
          <a:xfrm>
            <a:off x="2124075" y="3590925"/>
            <a:ext cx="407988" cy="147638"/>
          </a:xfrm>
          <a:custGeom>
            <a:avLst/>
            <a:gdLst/>
            <a:ahLst/>
            <a:cxnLst>
              <a:cxn ang="0">
                <a:pos x="261691" y="0"/>
              </a:cxn>
              <a:cxn ang="0">
                <a:pos x="209961" y="42973"/>
              </a:cxn>
              <a:cxn ang="0">
                <a:pos x="203876" y="46042"/>
              </a:cxn>
              <a:cxn ang="0">
                <a:pos x="197790" y="42973"/>
              </a:cxn>
              <a:cxn ang="0">
                <a:pos x="146060" y="0"/>
              </a:cxn>
              <a:cxn ang="0">
                <a:pos x="0" y="147335"/>
              </a:cxn>
              <a:cxn ang="0">
                <a:pos x="3043" y="147335"/>
              </a:cxn>
              <a:cxn ang="0">
                <a:pos x="404708" y="147335"/>
              </a:cxn>
              <a:cxn ang="0">
                <a:pos x="407751" y="147335"/>
              </a:cxn>
              <a:cxn ang="0">
                <a:pos x="261691" y="0"/>
              </a:cxn>
            </a:cxnLst>
            <a:rect l="0" t="0" r="0" b="0"/>
            <a:pathLst>
              <a:path w="134" h="48">
                <a:moveTo>
                  <a:pt x="86" y="0"/>
                </a:moveTo>
                <a:cubicBezTo>
                  <a:pt x="69" y="14"/>
                  <a:pt x="69" y="14"/>
                  <a:pt x="69" y="14"/>
                </a:cubicBezTo>
                <a:cubicBezTo>
                  <a:pt x="68" y="15"/>
                  <a:pt x="68" y="15"/>
                  <a:pt x="67" y="15"/>
                </a:cubicBezTo>
                <a:cubicBezTo>
                  <a:pt x="66" y="15"/>
                  <a:pt x="66" y="15"/>
                  <a:pt x="65" y="14"/>
                </a:cubicBezTo>
                <a:cubicBezTo>
                  <a:pt x="48" y="0"/>
                  <a:pt x="48" y="0"/>
                  <a:pt x="48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1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4" y="48"/>
                  <a:pt x="134" y="48"/>
                  <a:pt x="134" y="48"/>
                </a:cubicBezTo>
                <a:lnTo>
                  <a:pt x="86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8" name="Freeform 64"/>
          <p:cNvSpPr>
            <a:spLocks noEditPoints="1"/>
          </p:cNvSpPr>
          <p:nvPr/>
        </p:nvSpPr>
        <p:spPr>
          <a:xfrm>
            <a:off x="3063875" y="3395663"/>
            <a:ext cx="396875" cy="396875"/>
          </a:xfrm>
          <a:custGeom>
            <a:avLst/>
            <a:gdLst/>
            <a:ahLst/>
            <a:cxnLst>
              <a:cxn ang="0">
                <a:pos x="373198" y="218452"/>
              </a:cxn>
              <a:cxn ang="0">
                <a:pos x="154741" y="0"/>
              </a:cxn>
              <a:cxn ang="0">
                <a:pos x="0" y="0"/>
              </a:cxn>
              <a:cxn ang="0">
                <a:pos x="0" y="154737"/>
              </a:cxn>
              <a:cxn ang="0">
                <a:pos x="218457" y="373189"/>
              </a:cxn>
              <a:cxn ang="0">
                <a:pos x="270038" y="373189"/>
              </a:cxn>
              <a:cxn ang="0">
                <a:pos x="373198" y="270031"/>
              </a:cxn>
              <a:cxn ang="0">
                <a:pos x="373198" y="218452"/>
              </a:cxn>
              <a:cxn ang="0">
                <a:pos x="103160" y="103158"/>
              </a:cxn>
              <a:cxn ang="0">
                <a:pos x="51580" y="103158"/>
              </a:cxn>
              <a:cxn ang="0">
                <a:pos x="51580" y="51579"/>
              </a:cxn>
              <a:cxn ang="0">
                <a:pos x="103160" y="51579"/>
              </a:cxn>
              <a:cxn ang="0">
                <a:pos x="103160" y="103158"/>
              </a:cxn>
            </a:cxnLst>
            <a:rect l="0" t="0" r="0" b="0"/>
            <a:pathLst>
              <a:path w="131" h="131">
                <a:moveTo>
                  <a:pt x="123" y="72"/>
                </a:moveTo>
                <a:cubicBezTo>
                  <a:pt x="114" y="63"/>
                  <a:pt x="51" y="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80" y="131"/>
                  <a:pt x="89" y="123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89"/>
                  <a:pt x="131" y="80"/>
                  <a:pt x="123" y="72"/>
                </a:cubicBezTo>
                <a:moveTo>
                  <a:pt x="34" y="34"/>
                </a:moveTo>
                <a:cubicBezTo>
                  <a:pt x="29" y="38"/>
                  <a:pt x="21" y="38"/>
                  <a:pt x="17" y="34"/>
                </a:cubicBezTo>
                <a:cubicBezTo>
                  <a:pt x="12" y="29"/>
                  <a:pt x="12" y="21"/>
                  <a:pt x="17" y="17"/>
                </a:cubicBezTo>
                <a:cubicBezTo>
                  <a:pt x="21" y="12"/>
                  <a:pt x="29" y="12"/>
                  <a:pt x="34" y="17"/>
                </a:cubicBezTo>
                <a:cubicBezTo>
                  <a:pt x="38" y="21"/>
                  <a:pt x="38" y="29"/>
                  <a:pt x="34" y="3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79" name="Oval 65"/>
          <p:cNvSpPr/>
          <p:nvPr/>
        </p:nvSpPr>
        <p:spPr>
          <a:xfrm>
            <a:off x="4043363" y="3549650"/>
            <a:ext cx="73025" cy="7143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80" name="Freeform 66"/>
          <p:cNvSpPr>
            <a:spLocks noEditPoints="1"/>
          </p:cNvSpPr>
          <p:nvPr/>
        </p:nvSpPr>
        <p:spPr>
          <a:xfrm>
            <a:off x="3862388" y="3440113"/>
            <a:ext cx="434975" cy="290512"/>
          </a:xfrm>
          <a:custGeom>
            <a:avLst/>
            <a:gdLst/>
            <a:ahLst/>
            <a:cxnLst>
              <a:cxn ang="0">
                <a:pos x="217582" y="0"/>
              </a:cxn>
              <a:cxn ang="0">
                <a:pos x="0" y="145622"/>
              </a:cxn>
              <a:cxn ang="0">
                <a:pos x="217582" y="291243"/>
              </a:cxn>
              <a:cxn ang="0">
                <a:pos x="435163" y="145622"/>
              </a:cxn>
              <a:cxn ang="0">
                <a:pos x="217582" y="0"/>
              </a:cxn>
              <a:cxn ang="0">
                <a:pos x="217582" y="236635"/>
              </a:cxn>
              <a:cxn ang="0">
                <a:pos x="126923" y="145622"/>
              </a:cxn>
              <a:cxn ang="0">
                <a:pos x="217582" y="54608"/>
              </a:cxn>
              <a:cxn ang="0">
                <a:pos x="308240" y="145622"/>
              </a:cxn>
              <a:cxn ang="0">
                <a:pos x="217582" y="236635"/>
              </a:cxn>
            </a:cxnLst>
            <a:rect l="0" t="0" r="0" b="0"/>
            <a:pathLst>
              <a:path w="144" h="96">
                <a:moveTo>
                  <a:pt x="72" y="0"/>
                </a:moveTo>
                <a:cubicBezTo>
                  <a:pt x="32" y="0"/>
                  <a:pt x="0" y="48"/>
                  <a:pt x="0" y="48"/>
                </a:cubicBezTo>
                <a:cubicBezTo>
                  <a:pt x="0" y="48"/>
                  <a:pt x="32" y="96"/>
                  <a:pt x="72" y="96"/>
                </a:cubicBezTo>
                <a:cubicBezTo>
                  <a:pt x="112" y="96"/>
                  <a:pt x="144" y="48"/>
                  <a:pt x="144" y="48"/>
                </a:cubicBezTo>
                <a:cubicBezTo>
                  <a:pt x="144" y="48"/>
                  <a:pt x="112" y="0"/>
                  <a:pt x="72" y="0"/>
                </a:cubicBezTo>
                <a:moveTo>
                  <a:pt x="72" y="78"/>
                </a:moveTo>
                <a:cubicBezTo>
                  <a:pt x="55" y="78"/>
                  <a:pt x="42" y="65"/>
                  <a:pt x="42" y="48"/>
                </a:cubicBezTo>
                <a:cubicBezTo>
                  <a:pt x="42" y="31"/>
                  <a:pt x="55" y="18"/>
                  <a:pt x="72" y="18"/>
                </a:cubicBezTo>
                <a:cubicBezTo>
                  <a:pt x="89" y="18"/>
                  <a:pt x="102" y="31"/>
                  <a:pt x="102" y="48"/>
                </a:cubicBezTo>
                <a:cubicBezTo>
                  <a:pt x="102" y="65"/>
                  <a:pt x="89" y="78"/>
                  <a:pt x="72" y="7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1" name="Oval 67"/>
          <p:cNvSpPr/>
          <p:nvPr/>
        </p:nvSpPr>
        <p:spPr>
          <a:xfrm>
            <a:off x="4810125" y="3535363"/>
            <a:ext cx="71438" cy="762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82" name="Freeform 68"/>
          <p:cNvSpPr>
            <a:spLocks noEditPoints="1"/>
          </p:cNvSpPr>
          <p:nvPr/>
        </p:nvSpPr>
        <p:spPr>
          <a:xfrm>
            <a:off x="4700588" y="3429000"/>
            <a:ext cx="290512" cy="292100"/>
          </a:xfrm>
          <a:custGeom>
            <a:avLst/>
            <a:gdLst/>
            <a:ahLst/>
            <a:cxnLst>
              <a:cxn ang="0">
                <a:pos x="145626" y="54608"/>
              </a:cxn>
              <a:cxn ang="0">
                <a:pos x="236642" y="145622"/>
              </a:cxn>
              <a:cxn ang="0">
                <a:pos x="145626" y="236635"/>
              </a:cxn>
              <a:cxn ang="0">
                <a:pos x="54610" y="145622"/>
              </a:cxn>
              <a:cxn ang="0">
                <a:pos x="145626" y="54608"/>
              </a:cxn>
              <a:cxn ang="0">
                <a:pos x="145626" y="0"/>
              </a:cxn>
              <a:cxn ang="0">
                <a:pos x="0" y="145622"/>
              </a:cxn>
              <a:cxn ang="0">
                <a:pos x="145626" y="291243"/>
              </a:cxn>
              <a:cxn ang="0">
                <a:pos x="291252" y="145622"/>
              </a:cxn>
              <a:cxn ang="0">
                <a:pos x="145626" y="0"/>
              </a:cxn>
            </a:cxnLst>
            <a:rect l="0" t="0" r="0" b="0"/>
            <a:pathLst>
              <a:path w="96" h="96">
                <a:moveTo>
                  <a:pt x="48" y="18"/>
                </a:moveTo>
                <a:cubicBezTo>
                  <a:pt x="65" y="18"/>
                  <a:pt x="78" y="31"/>
                  <a:pt x="78" y="48"/>
                </a:cubicBezTo>
                <a:cubicBezTo>
                  <a:pt x="78" y="65"/>
                  <a:pt x="65" y="78"/>
                  <a:pt x="48" y="78"/>
                </a:cubicBezTo>
                <a:cubicBezTo>
                  <a:pt x="31" y="78"/>
                  <a:pt x="18" y="65"/>
                  <a:pt x="18" y="48"/>
                </a:cubicBezTo>
                <a:cubicBezTo>
                  <a:pt x="18" y="31"/>
                  <a:pt x="31" y="18"/>
                  <a:pt x="48" y="18"/>
                </a:cubicBezTo>
                <a:moveTo>
                  <a:pt x="48" y="0"/>
                </a:moveTo>
                <a:cubicBezTo>
                  <a:pt x="21" y="0"/>
                  <a:pt x="0" y="21"/>
                  <a:pt x="0" y="48"/>
                </a:cubicBezTo>
                <a:cubicBezTo>
                  <a:pt x="0" y="75"/>
                  <a:pt x="21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1"/>
                  <a:pt x="75" y="0"/>
                  <a:pt x="48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3" name="Freeform 69"/>
          <p:cNvSpPr>
            <a:spLocks noEditPoints="1"/>
          </p:cNvSpPr>
          <p:nvPr/>
        </p:nvSpPr>
        <p:spPr>
          <a:xfrm>
            <a:off x="4589463" y="3319463"/>
            <a:ext cx="511175" cy="508000"/>
          </a:xfrm>
          <a:custGeom>
            <a:avLst/>
            <a:gdLst/>
            <a:ahLst/>
            <a:cxnLst>
              <a:cxn ang="0">
                <a:pos x="255273" y="54333"/>
              </a:cxn>
              <a:cxn ang="0">
                <a:pos x="455844" y="253554"/>
              </a:cxn>
              <a:cxn ang="0">
                <a:pos x="255273" y="452774"/>
              </a:cxn>
              <a:cxn ang="0">
                <a:pos x="54701" y="253554"/>
              </a:cxn>
              <a:cxn ang="0">
                <a:pos x="255273" y="54333"/>
              </a:cxn>
              <a:cxn ang="0">
                <a:pos x="255273" y="0"/>
              </a:cxn>
              <a:cxn ang="0">
                <a:pos x="0" y="253554"/>
              </a:cxn>
              <a:cxn ang="0">
                <a:pos x="255273" y="507107"/>
              </a:cxn>
              <a:cxn ang="0">
                <a:pos x="510545" y="253554"/>
              </a:cxn>
              <a:cxn ang="0">
                <a:pos x="255273" y="0"/>
              </a:cxn>
            </a:cxnLst>
            <a:rect l="0" t="0" r="0" b="0"/>
            <a:pathLst>
              <a:path w="168" h="168">
                <a:moveTo>
                  <a:pt x="84" y="18"/>
                </a:moveTo>
                <a:cubicBezTo>
                  <a:pt x="120" y="18"/>
                  <a:pt x="150" y="48"/>
                  <a:pt x="150" y="84"/>
                </a:cubicBezTo>
                <a:cubicBezTo>
                  <a:pt x="150" y="120"/>
                  <a:pt x="120" y="150"/>
                  <a:pt x="84" y="150"/>
                </a:cubicBezTo>
                <a:cubicBezTo>
                  <a:pt x="48" y="150"/>
                  <a:pt x="18" y="120"/>
                  <a:pt x="18" y="84"/>
                </a:cubicBezTo>
                <a:cubicBezTo>
                  <a:pt x="18" y="48"/>
                  <a:pt x="48" y="18"/>
                  <a:pt x="84" y="18"/>
                </a:cubicBezTo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30" y="168"/>
                  <a:pt x="168" y="130"/>
                  <a:pt x="168" y="84"/>
                </a:cubicBezTo>
                <a:cubicBezTo>
                  <a:pt x="168" y="38"/>
                  <a:pt x="130" y="0"/>
                  <a:pt x="84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4" name="Freeform 70"/>
          <p:cNvSpPr/>
          <p:nvPr/>
        </p:nvSpPr>
        <p:spPr>
          <a:xfrm>
            <a:off x="5494338" y="3351213"/>
            <a:ext cx="473075" cy="447675"/>
          </a:xfrm>
          <a:custGeom>
            <a:avLst/>
            <a:gdLst/>
            <a:ahLst/>
            <a:cxnLst>
              <a:cxn ang="0">
                <a:pos x="236428" y="0"/>
              </a:cxn>
              <a:cxn ang="0">
                <a:pos x="294678" y="164467"/>
              </a:cxn>
              <a:cxn ang="0">
                <a:pos x="472856" y="167894"/>
              </a:cxn>
              <a:cxn ang="0">
                <a:pos x="328943" y="277539"/>
              </a:cxn>
              <a:cxn ang="0">
                <a:pos x="380341" y="448859"/>
              </a:cxn>
              <a:cxn ang="0">
                <a:pos x="236428" y="346067"/>
              </a:cxn>
              <a:cxn ang="0">
                <a:pos x="89089" y="448859"/>
              </a:cxn>
              <a:cxn ang="0">
                <a:pos x="140486" y="277539"/>
              </a:cxn>
              <a:cxn ang="0">
                <a:pos x="0" y="167894"/>
              </a:cxn>
              <a:cxn ang="0">
                <a:pos x="178178" y="164467"/>
              </a:cxn>
              <a:cxn ang="0">
                <a:pos x="236428" y="0"/>
              </a:cxn>
            </a:cxnLst>
            <a:rect l="0" t="0" r="0" b="0"/>
            <a:pathLst>
              <a:path w="138" h="131">
                <a:moveTo>
                  <a:pt x="69" y="0"/>
                </a:moveTo>
                <a:lnTo>
                  <a:pt x="86" y="48"/>
                </a:lnTo>
                <a:lnTo>
                  <a:pt x="138" y="49"/>
                </a:lnTo>
                <a:lnTo>
                  <a:pt x="96" y="81"/>
                </a:lnTo>
                <a:lnTo>
                  <a:pt x="111" y="131"/>
                </a:lnTo>
                <a:lnTo>
                  <a:pt x="69" y="101"/>
                </a:lnTo>
                <a:lnTo>
                  <a:pt x="26" y="131"/>
                </a:lnTo>
                <a:lnTo>
                  <a:pt x="41" y="81"/>
                </a:lnTo>
                <a:lnTo>
                  <a:pt x="0" y="49"/>
                </a:lnTo>
                <a:lnTo>
                  <a:pt x="52" y="4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5" name="Oval 71"/>
          <p:cNvSpPr/>
          <p:nvPr/>
        </p:nvSpPr>
        <p:spPr>
          <a:xfrm>
            <a:off x="6532563" y="3652838"/>
            <a:ext cx="85725" cy="857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86" name="Freeform 72"/>
          <p:cNvSpPr>
            <a:spLocks noEditPoints="1"/>
          </p:cNvSpPr>
          <p:nvPr/>
        </p:nvSpPr>
        <p:spPr>
          <a:xfrm>
            <a:off x="6429375" y="3330575"/>
            <a:ext cx="292100" cy="509588"/>
          </a:xfrm>
          <a:custGeom>
            <a:avLst/>
            <a:gdLst/>
            <a:ahLst/>
            <a:cxnLst>
              <a:cxn ang="0">
                <a:pos x="254846" y="0"/>
              </a:cxn>
              <a:cxn ang="0">
                <a:pos x="36407" y="0"/>
              </a:cxn>
              <a:cxn ang="0">
                <a:pos x="0" y="36467"/>
              </a:cxn>
              <a:cxn ang="0">
                <a:pos x="0" y="474068"/>
              </a:cxn>
              <a:cxn ang="0">
                <a:pos x="36407" y="510535"/>
              </a:cxn>
              <a:cxn ang="0">
                <a:pos x="254846" y="510535"/>
              </a:cxn>
              <a:cxn ang="0">
                <a:pos x="291252" y="474068"/>
              </a:cxn>
              <a:cxn ang="0">
                <a:pos x="291252" y="36467"/>
              </a:cxn>
              <a:cxn ang="0">
                <a:pos x="254846" y="0"/>
              </a:cxn>
              <a:cxn ang="0">
                <a:pos x="145626" y="474068"/>
              </a:cxn>
              <a:cxn ang="0">
                <a:pos x="36407" y="364668"/>
              </a:cxn>
              <a:cxn ang="0">
                <a:pos x="145626" y="255268"/>
              </a:cxn>
              <a:cxn ang="0">
                <a:pos x="254846" y="364668"/>
              </a:cxn>
              <a:cxn ang="0">
                <a:pos x="145626" y="474068"/>
              </a:cxn>
              <a:cxn ang="0">
                <a:pos x="254846" y="194490"/>
              </a:cxn>
              <a:cxn ang="0">
                <a:pos x="230575" y="218801"/>
              </a:cxn>
              <a:cxn ang="0">
                <a:pos x="60678" y="218801"/>
              </a:cxn>
              <a:cxn ang="0">
                <a:pos x="36407" y="194490"/>
              </a:cxn>
              <a:cxn ang="0">
                <a:pos x="36407" y="60778"/>
              </a:cxn>
              <a:cxn ang="0">
                <a:pos x="60678" y="36467"/>
              </a:cxn>
              <a:cxn ang="0">
                <a:pos x="230575" y="36467"/>
              </a:cxn>
              <a:cxn ang="0">
                <a:pos x="254846" y="60778"/>
              </a:cxn>
              <a:cxn ang="0">
                <a:pos x="254846" y="194490"/>
              </a:cxn>
            </a:cxnLst>
            <a:rect l="0" t="0" r="0" b="0"/>
            <a:pathLst>
              <a:path w="96" h="168">
                <a:moveTo>
                  <a:pt x="84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91" y="168"/>
                  <a:pt x="96" y="163"/>
                  <a:pt x="96" y="15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4" y="0"/>
                </a:cubicBezTo>
                <a:moveTo>
                  <a:pt x="48" y="156"/>
                </a:moveTo>
                <a:cubicBezTo>
                  <a:pt x="28" y="156"/>
                  <a:pt x="12" y="140"/>
                  <a:pt x="12" y="120"/>
                </a:cubicBezTo>
                <a:cubicBezTo>
                  <a:pt x="12" y="100"/>
                  <a:pt x="28" y="84"/>
                  <a:pt x="48" y="84"/>
                </a:cubicBezTo>
                <a:cubicBezTo>
                  <a:pt x="68" y="84"/>
                  <a:pt x="84" y="100"/>
                  <a:pt x="84" y="120"/>
                </a:cubicBezTo>
                <a:cubicBezTo>
                  <a:pt x="84" y="140"/>
                  <a:pt x="68" y="156"/>
                  <a:pt x="48" y="156"/>
                </a:cubicBezTo>
                <a:moveTo>
                  <a:pt x="84" y="64"/>
                </a:moveTo>
                <a:cubicBezTo>
                  <a:pt x="84" y="68"/>
                  <a:pt x="80" y="72"/>
                  <a:pt x="76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16" y="72"/>
                  <a:pt x="12" y="68"/>
                  <a:pt x="12" y="64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6"/>
                  <a:pt x="16" y="12"/>
                  <a:pt x="20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80" y="12"/>
                  <a:pt x="84" y="16"/>
                  <a:pt x="84" y="20"/>
                </a:cubicBezTo>
                <a:lnTo>
                  <a:pt x="84" y="6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7" name="Freeform 73"/>
          <p:cNvSpPr>
            <a:spLocks noEditPoints="1"/>
          </p:cNvSpPr>
          <p:nvPr/>
        </p:nvSpPr>
        <p:spPr>
          <a:xfrm>
            <a:off x="7280275" y="3313113"/>
            <a:ext cx="290513" cy="544512"/>
          </a:xfrm>
          <a:custGeom>
            <a:avLst/>
            <a:gdLst/>
            <a:ahLst/>
            <a:cxnLst>
              <a:cxn ang="0">
                <a:pos x="245744" y="0"/>
              </a:cxn>
              <a:cxn ang="0">
                <a:pos x="45508" y="0"/>
              </a:cxn>
              <a:cxn ang="0">
                <a:pos x="0" y="45400"/>
              </a:cxn>
              <a:cxn ang="0">
                <a:pos x="0" y="499400"/>
              </a:cxn>
              <a:cxn ang="0">
                <a:pos x="45508" y="544800"/>
              </a:cxn>
              <a:cxn ang="0">
                <a:pos x="245744" y="544800"/>
              </a:cxn>
              <a:cxn ang="0">
                <a:pos x="291252" y="499400"/>
              </a:cxn>
              <a:cxn ang="0">
                <a:pos x="291252" y="45400"/>
              </a:cxn>
              <a:cxn ang="0">
                <a:pos x="245744" y="0"/>
              </a:cxn>
              <a:cxn ang="0">
                <a:pos x="118321" y="36320"/>
              </a:cxn>
              <a:cxn ang="0">
                <a:pos x="172931" y="36320"/>
              </a:cxn>
              <a:cxn ang="0">
                <a:pos x="182033" y="45400"/>
              </a:cxn>
              <a:cxn ang="0">
                <a:pos x="172931" y="54480"/>
              </a:cxn>
              <a:cxn ang="0">
                <a:pos x="118321" y="54480"/>
              </a:cxn>
              <a:cxn ang="0">
                <a:pos x="109220" y="45400"/>
              </a:cxn>
              <a:cxn ang="0">
                <a:pos x="118321" y="36320"/>
              </a:cxn>
              <a:cxn ang="0">
                <a:pos x="145626" y="526640"/>
              </a:cxn>
              <a:cxn ang="0">
                <a:pos x="118321" y="499400"/>
              </a:cxn>
              <a:cxn ang="0">
                <a:pos x="145626" y="472160"/>
              </a:cxn>
              <a:cxn ang="0">
                <a:pos x="172931" y="499400"/>
              </a:cxn>
              <a:cxn ang="0">
                <a:pos x="145626" y="526640"/>
              </a:cxn>
              <a:cxn ang="0">
                <a:pos x="273049" y="454000"/>
              </a:cxn>
              <a:cxn ang="0">
                <a:pos x="18203" y="454000"/>
              </a:cxn>
              <a:cxn ang="0">
                <a:pos x="18203" y="90800"/>
              </a:cxn>
              <a:cxn ang="0">
                <a:pos x="273049" y="90800"/>
              </a:cxn>
              <a:cxn ang="0">
                <a:pos x="273049" y="454000"/>
              </a:cxn>
            </a:cxnLst>
            <a:rect l="0" t="0" r="0" b="0"/>
            <a:pathLst>
              <a:path w="96" h="180">
                <a:moveTo>
                  <a:pt x="81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3"/>
                  <a:pt x="7" y="180"/>
                  <a:pt x="15" y="180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89" y="180"/>
                  <a:pt x="96" y="173"/>
                  <a:pt x="96" y="16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7"/>
                  <a:pt x="89" y="0"/>
                  <a:pt x="81" y="0"/>
                </a:cubicBezTo>
                <a:moveTo>
                  <a:pt x="39" y="12"/>
                </a:moveTo>
                <a:cubicBezTo>
                  <a:pt x="57" y="12"/>
                  <a:pt x="57" y="12"/>
                  <a:pt x="57" y="12"/>
                </a:cubicBezTo>
                <a:cubicBezTo>
                  <a:pt x="59" y="12"/>
                  <a:pt x="60" y="13"/>
                  <a:pt x="60" y="15"/>
                </a:cubicBezTo>
                <a:cubicBezTo>
                  <a:pt x="60" y="17"/>
                  <a:pt x="59" y="18"/>
                  <a:pt x="57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8"/>
                  <a:pt x="36" y="17"/>
                  <a:pt x="36" y="15"/>
                </a:cubicBezTo>
                <a:cubicBezTo>
                  <a:pt x="36" y="13"/>
                  <a:pt x="37" y="12"/>
                  <a:pt x="39" y="12"/>
                </a:cubicBezTo>
                <a:moveTo>
                  <a:pt x="48" y="174"/>
                </a:moveTo>
                <a:cubicBezTo>
                  <a:pt x="43" y="174"/>
                  <a:pt x="39" y="170"/>
                  <a:pt x="39" y="165"/>
                </a:cubicBezTo>
                <a:cubicBezTo>
                  <a:pt x="39" y="160"/>
                  <a:pt x="43" y="156"/>
                  <a:pt x="48" y="156"/>
                </a:cubicBezTo>
                <a:cubicBezTo>
                  <a:pt x="53" y="156"/>
                  <a:pt x="57" y="160"/>
                  <a:pt x="57" y="165"/>
                </a:cubicBezTo>
                <a:cubicBezTo>
                  <a:pt x="57" y="170"/>
                  <a:pt x="53" y="174"/>
                  <a:pt x="48" y="174"/>
                </a:cubicBezTo>
                <a:moveTo>
                  <a:pt x="90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6" y="30"/>
                  <a:pt x="6" y="30"/>
                  <a:pt x="6" y="30"/>
                </a:cubicBezTo>
                <a:cubicBezTo>
                  <a:pt x="90" y="30"/>
                  <a:pt x="90" y="30"/>
                  <a:pt x="90" y="30"/>
                </a:cubicBezTo>
                <a:lnTo>
                  <a:pt x="90" y="15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88" name="Rectangle 74"/>
          <p:cNvSpPr/>
          <p:nvPr/>
        </p:nvSpPr>
        <p:spPr>
          <a:xfrm>
            <a:off x="1265238" y="4295775"/>
            <a:ext cx="328612" cy="165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89" name="Rectangle 75"/>
          <p:cNvSpPr/>
          <p:nvPr/>
        </p:nvSpPr>
        <p:spPr>
          <a:xfrm>
            <a:off x="1265238" y="4295775"/>
            <a:ext cx="328612" cy="165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90" name="Rectangle 76"/>
          <p:cNvSpPr/>
          <p:nvPr/>
        </p:nvSpPr>
        <p:spPr>
          <a:xfrm>
            <a:off x="1265238" y="4295775"/>
            <a:ext cx="328612" cy="165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91" name="Rectangle 77"/>
          <p:cNvSpPr/>
          <p:nvPr/>
        </p:nvSpPr>
        <p:spPr>
          <a:xfrm>
            <a:off x="1265238" y="4295775"/>
            <a:ext cx="328612" cy="165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492" name="Freeform 78"/>
          <p:cNvSpPr>
            <a:spLocks noEditPoints="1"/>
          </p:cNvSpPr>
          <p:nvPr/>
        </p:nvSpPr>
        <p:spPr>
          <a:xfrm>
            <a:off x="1212850" y="4241800"/>
            <a:ext cx="434975" cy="363538"/>
          </a:xfrm>
          <a:custGeom>
            <a:avLst/>
            <a:gdLst/>
            <a:ahLst/>
            <a:cxnLst>
              <a:cxn ang="0">
                <a:pos x="398899" y="0"/>
              </a:cxn>
              <a:cxn ang="0">
                <a:pos x="36264" y="0"/>
              </a:cxn>
              <a:cxn ang="0">
                <a:pos x="0" y="36320"/>
              </a:cxn>
              <a:cxn ang="0">
                <a:pos x="0" y="236079"/>
              </a:cxn>
              <a:cxn ang="0">
                <a:pos x="36264" y="272399"/>
              </a:cxn>
              <a:cxn ang="0">
                <a:pos x="181318" y="272399"/>
              </a:cxn>
              <a:cxn ang="0">
                <a:pos x="181318" y="345039"/>
              </a:cxn>
              <a:cxn ang="0">
                <a:pos x="163186" y="345039"/>
              </a:cxn>
              <a:cxn ang="0">
                <a:pos x="145054" y="363199"/>
              </a:cxn>
              <a:cxn ang="0">
                <a:pos x="290109" y="363199"/>
              </a:cxn>
              <a:cxn ang="0">
                <a:pos x="271977" y="345039"/>
              </a:cxn>
              <a:cxn ang="0">
                <a:pos x="253845" y="345039"/>
              </a:cxn>
              <a:cxn ang="0">
                <a:pos x="253845" y="272399"/>
              </a:cxn>
              <a:cxn ang="0">
                <a:pos x="398899" y="272399"/>
              </a:cxn>
              <a:cxn ang="0">
                <a:pos x="435163" y="236079"/>
              </a:cxn>
              <a:cxn ang="0">
                <a:pos x="435163" y="36320"/>
              </a:cxn>
              <a:cxn ang="0">
                <a:pos x="398899" y="0"/>
              </a:cxn>
              <a:cxn ang="0">
                <a:pos x="398899" y="236079"/>
              </a:cxn>
              <a:cxn ang="0">
                <a:pos x="36264" y="236079"/>
              </a:cxn>
              <a:cxn ang="0">
                <a:pos x="36264" y="36320"/>
              </a:cxn>
              <a:cxn ang="0">
                <a:pos x="398899" y="36320"/>
              </a:cxn>
              <a:cxn ang="0">
                <a:pos x="398899" y="236079"/>
              </a:cxn>
            </a:cxnLst>
            <a:rect l="0" t="0" r="0" b="0"/>
            <a:pathLst>
              <a:path w="144" h="120">
                <a:moveTo>
                  <a:pt x="1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5" y="90"/>
                  <a:pt x="12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48" y="114"/>
                  <a:pt x="48" y="120"/>
                  <a:pt x="48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6" y="114"/>
                  <a:pt x="90" y="114"/>
                  <a:pt x="90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90"/>
                  <a:pt x="84" y="90"/>
                  <a:pt x="84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9" y="90"/>
                  <a:pt x="144" y="85"/>
                  <a:pt x="144" y="78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moveTo>
                  <a:pt x="132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12"/>
                  <a:pt x="12" y="12"/>
                  <a:pt x="12" y="12"/>
                </a:cubicBezTo>
                <a:cubicBezTo>
                  <a:pt x="132" y="12"/>
                  <a:pt x="132" y="12"/>
                  <a:pt x="132" y="12"/>
                </a:cubicBezTo>
                <a:lnTo>
                  <a:pt x="132" y="7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3" name="Freeform 79"/>
          <p:cNvSpPr>
            <a:spLocks noEditPoints="1"/>
          </p:cNvSpPr>
          <p:nvPr/>
        </p:nvSpPr>
        <p:spPr>
          <a:xfrm>
            <a:off x="2055813" y="4275138"/>
            <a:ext cx="544512" cy="346075"/>
          </a:xfrm>
          <a:custGeom>
            <a:avLst/>
            <a:gdLst/>
            <a:ahLst/>
            <a:cxnLst>
              <a:cxn ang="0">
                <a:pos x="508490" y="0"/>
              </a:cxn>
              <a:cxn ang="0">
                <a:pos x="36321" y="0"/>
              </a:cxn>
              <a:cxn ang="0">
                <a:pos x="0" y="36428"/>
              </a:cxn>
              <a:cxn ang="0">
                <a:pos x="0" y="273211"/>
              </a:cxn>
              <a:cxn ang="0">
                <a:pos x="36321" y="309639"/>
              </a:cxn>
              <a:cxn ang="0">
                <a:pos x="236085" y="309639"/>
              </a:cxn>
              <a:cxn ang="0">
                <a:pos x="236085" y="327853"/>
              </a:cxn>
              <a:cxn ang="0">
                <a:pos x="199764" y="327853"/>
              </a:cxn>
              <a:cxn ang="0">
                <a:pos x="181604" y="346067"/>
              </a:cxn>
              <a:cxn ang="0">
                <a:pos x="363207" y="346067"/>
              </a:cxn>
              <a:cxn ang="0">
                <a:pos x="345047" y="327853"/>
              </a:cxn>
              <a:cxn ang="0">
                <a:pos x="308726" y="327853"/>
              </a:cxn>
              <a:cxn ang="0">
                <a:pos x="308726" y="309639"/>
              </a:cxn>
              <a:cxn ang="0">
                <a:pos x="508490" y="309639"/>
              </a:cxn>
              <a:cxn ang="0">
                <a:pos x="544811" y="273211"/>
              </a:cxn>
              <a:cxn ang="0">
                <a:pos x="544811" y="36428"/>
              </a:cxn>
              <a:cxn ang="0">
                <a:pos x="508490" y="0"/>
              </a:cxn>
              <a:cxn ang="0">
                <a:pos x="526651" y="273211"/>
              </a:cxn>
              <a:cxn ang="0">
                <a:pos x="508490" y="291425"/>
              </a:cxn>
              <a:cxn ang="0">
                <a:pos x="36321" y="291425"/>
              </a:cxn>
              <a:cxn ang="0">
                <a:pos x="18160" y="273211"/>
              </a:cxn>
              <a:cxn ang="0">
                <a:pos x="18160" y="36428"/>
              </a:cxn>
              <a:cxn ang="0">
                <a:pos x="36321" y="18214"/>
              </a:cxn>
              <a:cxn ang="0">
                <a:pos x="508490" y="18214"/>
              </a:cxn>
              <a:cxn ang="0">
                <a:pos x="526651" y="36428"/>
              </a:cxn>
              <a:cxn ang="0">
                <a:pos x="526651" y="273211"/>
              </a:cxn>
            </a:cxnLst>
            <a:rect l="0" t="0" r="0" b="0"/>
            <a:pathLst>
              <a:path w="180" h="114">
                <a:moveTo>
                  <a:pt x="16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7"/>
                  <a:pt x="5" y="102"/>
                  <a:pt x="12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0" y="108"/>
                  <a:pt x="60" y="114"/>
                  <a:pt x="60" y="114"/>
                </a:cubicBezTo>
                <a:cubicBezTo>
                  <a:pt x="120" y="114"/>
                  <a:pt x="120" y="114"/>
                  <a:pt x="120" y="114"/>
                </a:cubicBezTo>
                <a:cubicBezTo>
                  <a:pt x="120" y="108"/>
                  <a:pt x="114" y="108"/>
                  <a:pt x="114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75" y="102"/>
                  <a:pt x="180" y="97"/>
                  <a:pt x="180" y="90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5"/>
                  <a:pt x="175" y="0"/>
                  <a:pt x="168" y="0"/>
                </a:cubicBezTo>
                <a:moveTo>
                  <a:pt x="174" y="90"/>
                </a:moveTo>
                <a:cubicBezTo>
                  <a:pt x="174" y="93"/>
                  <a:pt x="171" y="96"/>
                  <a:pt x="16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9" y="96"/>
                  <a:pt x="6" y="93"/>
                  <a:pt x="6" y="90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9" y="6"/>
                  <a:pt x="12" y="6"/>
                </a:cubicBezTo>
                <a:cubicBezTo>
                  <a:pt x="168" y="6"/>
                  <a:pt x="168" y="6"/>
                  <a:pt x="168" y="6"/>
                </a:cubicBezTo>
                <a:cubicBezTo>
                  <a:pt x="171" y="6"/>
                  <a:pt x="174" y="9"/>
                  <a:pt x="174" y="12"/>
                </a:cubicBezTo>
                <a:lnTo>
                  <a:pt x="174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4" name="Freeform 80"/>
          <p:cNvSpPr>
            <a:spLocks noEditPoints="1"/>
          </p:cNvSpPr>
          <p:nvPr/>
        </p:nvSpPr>
        <p:spPr>
          <a:xfrm>
            <a:off x="2984500" y="4168775"/>
            <a:ext cx="434975" cy="436563"/>
          </a:xfrm>
          <a:custGeom>
            <a:avLst/>
            <a:gdLst/>
            <a:ahLst/>
            <a:cxnLst>
              <a:cxn ang="0">
                <a:pos x="398899" y="108788"/>
              </a:cxn>
              <a:cxn ang="0">
                <a:pos x="244779" y="108788"/>
              </a:cxn>
              <a:cxn ang="0">
                <a:pos x="305218" y="36263"/>
              </a:cxn>
              <a:cxn ang="0">
                <a:pos x="308240" y="36263"/>
              </a:cxn>
              <a:cxn ang="0">
                <a:pos x="326372" y="18131"/>
              </a:cxn>
              <a:cxn ang="0">
                <a:pos x="308240" y="0"/>
              </a:cxn>
              <a:cxn ang="0">
                <a:pos x="290109" y="18131"/>
              </a:cxn>
              <a:cxn ang="0">
                <a:pos x="290109" y="24175"/>
              </a:cxn>
              <a:cxn ang="0">
                <a:pos x="220603" y="108788"/>
              </a:cxn>
              <a:cxn ang="0">
                <a:pos x="214560" y="108788"/>
              </a:cxn>
              <a:cxn ang="0">
                <a:pos x="145054" y="24175"/>
              </a:cxn>
              <a:cxn ang="0">
                <a:pos x="145054" y="18131"/>
              </a:cxn>
              <a:cxn ang="0">
                <a:pos x="126923" y="0"/>
              </a:cxn>
              <a:cxn ang="0">
                <a:pos x="108791" y="18131"/>
              </a:cxn>
              <a:cxn ang="0">
                <a:pos x="126923" y="36263"/>
              </a:cxn>
              <a:cxn ang="0">
                <a:pos x="129945" y="36263"/>
              </a:cxn>
              <a:cxn ang="0">
                <a:pos x="190384" y="108788"/>
              </a:cxn>
              <a:cxn ang="0">
                <a:pos x="36264" y="108788"/>
              </a:cxn>
              <a:cxn ang="0">
                <a:pos x="0" y="145051"/>
              </a:cxn>
              <a:cxn ang="0">
                <a:pos x="0" y="398890"/>
              </a:cxn>
              <a:cxn ang="0">
                <a:pos x="36264" y="435153"/>
              </a:cxn>
              <a:cxn ang="0">
                <a:pos x="398899" y="435153"/>
              </a:cxn>
              <a:cxn ang="0">
                <a:pos x="435163" y="398890"/>
              </a:cxn>
              <a:cxn ang="0">
                <a:pos x="435163" y="145051"/>
              </a:cxn>
              <a:cxn ang="0">
                <a:pos x="398899" y="108788"/>
              </a:cxn>
              <a:cxn ang="0">
                <a:pos x="326372" y="362628"/>
              </a:cxn>
              <a:cxn ang="0">
                <a:pos x="290109" y="398890"/>
              </a:cxn>
              <a:cxn ang="0">
                <a:pos x="72527" y="398890"/>
              </a:cxn>
              <a:cxn ang="0">
                <a:pos x="36264" y="362628"/>
              </a:cxn>
              <a:cxn ang="0">
                <a:pos x="36264" y="181314"/>
              </a:cxn>
              <a:cxn ang="0">
                <a:pos x="72527" y="145051"/>
              </a:cxn>
              <a:cxn ang="0">
                <a:pos x="290109" y="145051"/>
              </a:cxn>
              <a:cxn ang="0">
                <a:pos x="326372" y="181314"/>
              </a:cxn>
              <a:cxn ang="0">
                <a:pos x="326372" y="362628"/>
              </a:cxn>
              <a:cxn ang="0">
                <a:pos x="380768" y="308233"/>
              </a:cxn>
              <a:cxn ang="0">
                <a:pos x="344504" y="271971"/>
              </a:cxn>
              <a:cxn ang="0">
                <a:pos x="380768" y="235708"/>
              </a:cxn>
              <a:cxn ang="0">
                <a:pos x="417031" y="271971"/>
              </a:cxn>
              <a:cxn ang="0">
                <a:pos x="380768" y="308233"/>
              </a:cxn>
              <a:cxn ang="0">
                <a:pos x="380768" y="217577"/>
              </a:cxn>
              <a:cxn ang="0">
                <a:pos x="344504" y="181314"/>
              </a:cxn>
              <a:cxn ang="0">
                <a:pos x="380768" y="145051"/>
              </a:cxn>
              <a:cxn ang="0">
                <a:pos x="417031" y="181314"/>
              </a:cxn>
              <a:cxn ang="0">
                <a:pos x="380768" y="217577"/>
              </a:cxn>
            </a:cxnLst>
            <a:rect l="0" t="0" r="0" b="0"/>
            <a:pathLst>
              <a:path w="144" h="144">
                <a:moveTo>
                  <a:pt x="132" y="36"/>
                </a:moveTo>
                <a:cubicBezTo>
                  <a:pt x="81" y="36"/>
                  <a:pt x="81" y="36"/>
                  <a:pt x="81" y="36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101" y="12"/>
                  <a:pt x="102" y="12"/>
                  <a:pt x="102" y="12"/>
                </a:cubicBezTo>
                <a:cubicBezTo>
                  <a:pt x="105" y="12"/>
                  <a:pt x="108" y="9"/>
                  <a:pt x="108" y="6"/>
                </a:cubicBezTo>
                <a:cubicBezTo>
                  <a:pt x="108" y="3"/>
                  <a:pt x="105" y="0"/>
                  <a:pt x="102" y="0"/>
                </a:cubicBezTo>
                <a:cubicBezTo>
                  <a:pt x="99" y="0"/>
                  <a:pt x="96" y="3"/>
                  <a:pt x="96" y="6"/>
                </a:cubicBezTo>
                <a:cubicBezTo>
                  <a:pt x="96" y="7"/>
                  <a:pt x="96" y="7"/>
                  <a:pt x="96" y="8"/>
                </a:cubicBezTo>
                <a:cubicBezTo>
                  <a:pt x="73" y="36"/>
                  <a:pt x="73" y="36"/>
                  <a:pt x="73" y="36"/>
                </a:cubicBezTo>
                <a:cubicBezTo>
                  <a:pt x="71" y="36"/>
                  <a:pt x="71" y="36"/>
                  <a:pt x="71" y="36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6"/>
                </a:cubicBezTo>
                <a:cubicBezTo>
                  <a:pt x="48" y="3"/>
                  <a:pt x="45" y="0"/>
                  <a:pt x="42" y="0"/>
                </a:cubicBezTo>
                <a:cubicBezTo>
                  <a:pt x="39" y="0"/>
                  <a:pt x="36" y="3"/>
                  <a:pt x="36" y="6"/>
                </a:cubicBezTo>
                <a:cubicBezTo>
                  <a:pt x="36" y="9"/>
                  <a:pt x="39" y="12"/>
                  <a:pt x="42" y="12"/>
                </a:cubicBezTo>
                <a:cubicBezTo>
                  <a:pt x="42" y="12"/>
                  <a:pt x="43" y="12"/>
                  <a:pt x="43" y="12"/>
                </a:cubicBezTo>
                <a:cubicBezTo>
                  <a:pt x="63" y="36"/>
                  <a:pt x="63" y="36"/>
                  <a:pt x="63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" y="36"/>
                  <a:pt x="0" y="41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41"/>
                  <a:pt x="139" y="36"/>
                  <a:pt x="132" y="36"/>
                </a:cubicBezTo>
                <a:moveTo>
                  <a:pt x="108" y="120"/>
                </a:moveTo>
                <a:cubicBezTo>
                  <a:pt x="108" y="127"/>
                  <a:pt x="103" y="132"/>
                  <a:pt x="96" y="13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17" y="132"/>
                  <a:pt x="12" y="127"/>
                  <a:pt x="12" y="12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3"/>
                  <a:pt x="17" y="48"/>
                  <a:pt x="2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lnTo>
                  <a:pt x="108" y="120"/>
                </a:lnTo>
                <a:close/>
                <a:moveTo>
                  <a:pt x="126" y="102"/>
                </a:moveTo>
                <a:cubicBezTo>
                  <a:pt x="119" y="102"/>
                  <a:pt x="114" y="97"/>
                  <a:pt x="114" y="90"/>
                </a:cubicBezTo>
                <a:cubicBezTo>
                  <a:pt x="114" y="83"/>
                  <a:pt x="119" y="78"/>
                  <a:pt x="126" y="78"/>
                </a:cubicBezTo>
                <a:cubicBezTo>
                  <a:pt x="133" y="78"/>
                  <a:pt x="138" y="83"/>
                  <a:pt x="138" y="90"/>
                </a:cubicBezTo>
                <a:cubicBezTo>
                  <a:pt x="138" y="97"/>
                  <a:pt x="133" y="102"/>
                  <a:pt x="126" y="102"/>
                </a:cubicBezTo>
                <a:moveTo>
                  <a:pt x="126" y="72"/>
                </a:moveTo>
                <a:cubicBezTo>
                  <a:pt x="119" y="72"/>
                  <a:pt x="114" y="67"/>
                  <a:pt x="114" y="60"/>
                </a:cubicBezTo>
                <a:cubicBezTo>
                  <a:pt x="114" y="53"/>
                  <a:pt x="119" y="48"/>
                  <a:pt x="126" y="48"/>
                </a:cubicBezTo>
                <a:cubicBezTo>
                  <a:pt x="133" y="48"/>
                  <a:pt x="138" y="53"/>
                  <a:pt x="138" y="60"/>
                </a:cubicBezTo>
                <a:cubicBezTo>
                  <a:pt x="138" y="67"/>
                  <a:pt x="133" y="72"/>
                  <a:pt x="126" y="7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5" name="Freeform 81"/>
          <p:cNvSpPr/>
          <p:nvPr/>
        </p:nvSpPr>
        <p:spPr>
          <a:xfrm>
            <a:off x="3954463" y="4313238"/>
            <a:ext cx="219075" cy="292100"/>
          </a:xfrm>
          <a:custGeom>
            <a:avLst/>
            <a:gdLst/>
            <a:ahLst/>
            <a:cxnLst>
              <a:cxn ang="0">
                <a:pos x="219296" y="91013"/>
              </a:cxn>
              <a:cxn ang="0">
                <a:pos x="219296" y="18203"/>
              </a:cxn>
              <a:cxn ang="0">
                <a:pos x="201021" y="0"/>
              </a:cxn>
              <a:cxn ang="0">
                <a:pos x="182747" y="18203"/>
              </a:cxn>
              <a:cxn ang="0">
                <a:pos x="182747" y="91013"/>
              </a:cxn>
              <a:cxn ang="0">
                <a:pos x="109648" y="163824"/>
              </a:cxn>
              <a:cxn ang="0">
                <a:pos x="36549" y="91013"/>
              </a:cxn>
              <a:cxn ang="0">
                <a:pos x="36549" y="18203"/>
              </a:cxn>
              <a:cxn ang="0">
                <a:pos x="18275" y="0"/>
              </a:cxn>
              <a:cxn ang="0">
                <a:pos x="0" y="18203"/>
              </a:cxn>
              <a:cxn ang="0">
                <a:pos x="0" y="91013"/>
              </a:cxn>
              <a:cxn ang="0">
                <a:pos x="91373" y="200230"/>
              </a:cxn>
              <a:cxn ang="0">
                <a:pos x="91373" y="254838"/>
              </a:cxn>
              <a:cxn ang="0">
                <a:pos x="18275" y="254838"/>
              </a:cxn>
              <a:cxn ang="0">
                <a:pos x="0" y="273040"/>
              </a:cxn>
              <a:cxn ang="0">
                <a:pos x="18275" y="291243"/>
              </a:cxn>
              <a:cxn ang="0">
                <a:pos x="201021" y="291243"/>
              </a:cxn>
              <a:cxn ang="0">
                <a:pos x="219296" y="273040"/>
              </a:cxn>
              <a:cxn ang="0">
                <a:pos x="201021" y="254838"/>
              </a:cxn>
              <a:cxn ang="0">
                <a:pos x="127923" y="254838"/>
              </a:cxn>
              <a:cxn ang="0">
                <a:pos x="127923" y="200230"/>
              </a:cxn>
              <a:cxn ang="0">
                <a:pos x="219296" y="91013"/>
              </a:cxn>
            </a:cxnLst>
            <a:rect l="0" t="0" r="0" b="0"/>
            <a:pathLst>
              <a:path w="72" h="96">
                <a:moveTo>
                  <a:pt x="72" y="30"/>
                </a:moveTo>
                <a:cubicBezTo>
                  <a:pt x="72" y="6"/>
                  <a:pt x="72" y="6"/>
                  <a:pt x="72" y="6"/>
                </a:cubicBezTo>
                <a:cubicBezTo>
                  <a:pt x="72" y="3"/>
                  <a:pt x="69" y="0"/>
                  <a:pt x="66" y="0"/>
                </a:cubicBezTo>
                <a:cubicBezTo>
                  <a:pt x="63" y="0"/>
                  <a:pt x="60" y="3"/>
                  <a:pt x="60" y="6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1"/>
                  <a:pt x="60" y="54"/>
                  <a:pt x="36" y="54"/>
                </a:cubicBezTo>
                <a:cubicBezTo>
                  <a:pt x="13" y="54"/>
                  <a:pt x="12" y="32"/>
                  <a:pt x="12" y="30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42"/>
                  <a:pt x="6" y="63"/>
                  <a:pt x="30" y="66"/>
                </a:cubicBezTo>
                <a:cubicBezTo>
                  <a:pt x="30" y="84"/>
                  <a:pt x="30" y="84"/>
                  <a:pt x="30" y="84"/>
                </a:cubicBezTo>
                <a:cubicBezTo>
                  <a:pt x="6" y="84"/>
                  <a:pt x="6" y="84"/>
                  <a:pt x="6" y="84"/>
                </a:cubicBezTo>
                <a:cubicBezTo>
                  <a:pt x="3" y="84"/>
                  <a:pt x="0" y="87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9" y="96"/>
                  <a:pt x="72" y="93"/>
                  <a:pt x="72" y="90"/>
                </a:cubicBezTo>
                <a:cubicBezTo>
                  <a:pt x="72" y="87"/>
                  <a:pt x="69" y="84"/>
                  <a:pt x="66" y="84"/>
                </a:cubicBezTo>
                <a:cubicBezTo>
                  <a:pt x="42" y="84"/>
                  <a:pt x="42" y="84"/>
                  <a:pt x="42" y="84"/>
                </a:cubicBezTo>
                <a:cubicBezTo>
                  <a:pt x="42" y="66"/>
                  <a:pt x="42" y="66"/>
                  <a:pt x="42" y="66"/>
                </a:cubicBezTo>
                <a:cubicBezTo>
                  <a:pt x="66" y="63"/>
                  <a:pt x="72" y="42"/>
                  <a:pt x="72" y="3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6" name="Freeform 82"/>
          <p:cNvSpPr/>
          <p:nvPr/>
        </p:nvSpPr>
        <p:spPr>
          <a:xfrm>
            <a:off x="4008438" y="4168775"/>
            <a:ext cx="111125" cy="292100"/>
          </a:xfrm>
          <a:custGeom>
            <a:avLst/>
            <a:gdLst/>
            <a:ahLst/>
            <a:cxnLst>
              <a:cxn ang="0">
                <a:pos x="54824" y="291243"/>
              </a:cxn>
              <a:cxn ang="0">
                <a:pos x="109647" y="236635"/>
              </a:cxn>
              <a:cxn ang="0">
                <a:pos x="109647" y="163824"/>
              </a:cxn>
              <a:cxn ang="0">
                <a:pos x="0" y="163824"/>
              </a:cxn>
              <a:cxn ang="0">
                <a:pos x="0" y="145622"/>
              </a:cxn>
              <a:cxn ang="0">
                <a:pos x="109647" y="145622"/>
              </a:cxn>
              <a:cxn ang="0">
                <a:pos x="109647" y="54608"/>
              </a:cxn>
              <a:cxn ang="0">
                <a:pos x="54824" y="0"/>
              </a:cxn>
              <a:cxn ang="0">
                <a:pos x="0" y="54608"/>
              </a:cxn>
              <a:cxn ang="0">
                <a:pos x="0" y="236635"/>
              </a:cxn>
              <a:cxn ang="0">
                <a:pos x="54824" y="291243"/>
              </a:cxn>
            </a:cxnLst>
            <a:rect l="0" t="0" r="0" b="0"/>
            <a:pathLst>
              <a:path w="36" h="96">
                <a:moveTo>
                  <a:pt x="18" y="96"/>
                </a:moveTo>
                <a:cubicBezTo>
                  <a:pt x="28" y="96"/>
                  <a:pt x="36" y="88"/>
                  <a:pt x="36" y="78"/>
                </a:cubicBezTo>
                <a:cubicBezTo>
                  <a:pt x="36" y="54"/>
                  <a:pt x="36" y="54"/>
                  <a:pt x="36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48"/>
                  <a:pt x="0" y="48"/>
                  <a:pt x="0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8"/>
                  <a:pt x="8" y="96"/>
                  <a:pt x="18" y="96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7" name="Freeform 83"/>
          <p:cNvSpPr/>
          <p:nvPr/>
        </p:nvSpPr>
        <p:spPr>
          <a:xfrm>
            <a:off x="4746625" y="4179888"/>
            <a:ext cx="300038" cy="458787"/>
          </a:xfrm>
          <a:custGeom>
            <a:avLst/>
            <a:gdLst/>
            <a:ahLst/>
            <a:cxnLst>
              <a:cxn ang="0">
                <a:pos x="173609" y="0"/>
              </a:cxn>
              <a:cxn ang="0">
                <a:pos x="137060" y="0"/>
              </a:cxn>
              <a:cxn ang="0">
                <a:pos x="137060" y="310147"/>
              </a:cxn>
              <a:cxn ang="0">
                <a:pos x="3046" y="370960"/>
              </a:cxn>
              <a:cxn ang="0">
                <a:pos x="15229" y="413529"/>
              </a:cxn>
              <a:cxn ang="0">
                <a:pos x="176655" y="389204"/>
              </a:cxn>
              <a:cxn ang="0">
                <a:pos x="191883" y="297984"/>
              </a:cxn>
              <a:cxn ang="0">
                <a:pos x="191883" y="109464"/>
              </a:cxn>
              <a:cxn ang="0">
                <a:pos x="252799" y="176358"/>
              </a:cxn>
              <a:cxn ang="0">
                <a:pos x="243661" y="243252"/>
              </a:cxn>
              <a:cxn ang="0">
                <a:pos x="240616" y="258456"/>
              </a:cxn>
              <a:cxn ang="0">
                <a:pos x="271073" y="234130"/>
              </a:cxn>
              <a:cxn ang="0">
                <a:pos x="283256" y="197643"/>
              </a:cxn>
              <a:cxn ang="0">
                <a:pos x="173609" y="0"/>
              </a:cxn>
            </a:cxnLst>
            <a:rect l="0" t="0" r="0" b="0"/>
            <a:pathLst>
              <a:path w="99" h="151">
                <a:moveTo>
                  <a:pt x="57" y="0"/>
                </a:moveTo>
                <a:cubicBezTo>
                  <a:pt x="45" y="0"/>
                  <a:pt x="45" y="0"/>
                  <a:pt x="45" y="0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27" y="93"/>
                  <a:pt x="5" y="105"/>
                  <a:pt x="1" y="122"/>
                </a:cubicBezTo>
                <a:cubicBezTo>
                  <a:pt x="0" y="127"/>
                  <a:pt x="2" y="133"/>
                  <a:pt x="5" y="136"/>
                </a:cubicBezTo>
                <a:cubicBezTo>
                  <a:pt x="17" y="151"/>
                  <a:pt x="45" y="144"/>
                  <a:pt x="58" y="128"/>
                </a:cubicBezTo>
                <a:cubicBezTo>
                  <a:pt x="64" y="120"/>
                  <a:pt x="63" y="114"/>
                  <a:pt x="63" y="98"/>
                </a:cubicBezTo>
                <a:cubicBezTo>
                  <a:pt x="63" y="36"/>
                  <a:pt x="63" y="36"/>
                  <a:pt x="63" y="36"/>
                </a:cubicBezTo>
                <a:cubicBezTo>
                  <a:pt x="71" y="42"/>
                  <a:pt x="80" y="47"/>
                  <a:pt x="83" y="58"/>
                </a:cubicBezTo>
                <a:cubicBezTo>
                  <a:pt x="85" y="64"/>
                  <a:pt x="83" y="75"/>
                  <a:pt x="80" y="80"/>
                </a:cubicBezTo>
                <a:cubicBezTo>
                  <a:pt x="80" y="82"/>
                  <a:pt x="78" y="83"/>
                  <a:pt x="79" y="85"/>
                </a:cubicBezTo>
                <a:cubicBezTo>
                  <a:pt x="84" y="89"/>
                  <a:pt x="87" y="81"/>
                  <a:pt x="89" y="77"/>
                </a:cubicBezTo>
                <a:cubicBezTo>
                  <a:pt x="90" y="73"/>
                  <a:pt x="92" y="68"/>
                  <a:pt x="93" y="65"/>
                </a:cubicBezTo>
                <a:cubicBezTo>
                  <a:pt x="99" y="29"/>
                  <a:pt x="60" y="27"/>
                  <a:pt x="57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8" name="Freeform 84"/>
          <p:cNvSpPr>
            <a:spLocks noEditPoints="1"/>
          </p:cNvSpPr>
          <p:nvPr/>
        </p:nvSpPr>
        <p:spPr>
          <a:xfrm>
            <a:off x="5492750" y="4203700"/>
            <a:ext cx="466725" cy="438150"/>
          </a:xfrm>
          <a:custGeom>
            <a:avLst/>
            <a:gdLst/>
            <a:ahLst/>
            <a:cxnLst>
              <a:cxn ang="0">
                <a:pos x="314703" y="210153"/>
              </a:cxn>
              <a:cxn ang="0">
                <a:pos x="347989" y="201016"/>
              </a:cxn>
              <a:cxn ang="0">
                <a:pos x="450873" y="18274"/>
              </a:cxn>
              <a:cxn ang="0">
                <a:pos x="390353" y="18274"/>
              </a:cxn>
              <a:cxn ang="0">
                <a:pos x="360093" y="18274"/>
              </a:cxn>
              <a:cxn ang="0">
                <a:pos x="360093" y="0"/>
              </a:cxn>
              <a:cxn ang="0">
                <a:pos x="105910" y="0"/>
              </a:cxn>
              <a:cxn ang="0">
                <a:pos x="105910" y="18274"/>
              </a:cxn>
              <a:cxn ang="0">
                <a:pos x="75650" y="18274"/>
              </a:cxn>
              <a:cxn ang="0">
                <a:pos x="15130" y="18274"/>
              </a:cxn>
              <a:cxn ang="0">
                <a:pos x="118014" y="201016"/>
              </a:cxn>
              <a:cxn ang="0">
                <a:pos x="151300" y="210153"/>
              </a:cxn>
              <a:cxn ang="0">
                <a:pos x="214846" y="252793"/>
              </a:cxn>
              <a:cxn ang="0">
                <a:pos x="214846" y="383758"/>
              </a:cxn>
              <a:cxn ang="0">
                <a:pos x="105910" y="438581"/>
              </a:cxn>
              <a:cxn ang="0">
                <a:pos x="360093" y="438581"/>
              </a:cxn>
              <a:cxn ang="0">
                <a:pos x="251157" y="383758"/>
              </a:cxn>
              <a:cxn ang="0">
                <a:pos x="251157" y="252793"/>
              </a:cxn>
              <a:cxn ang="0">
                <a:pos x="314703" y="210153"/>
              </a:cxn>
              <a:cxn ang="0">
                <a:pos x="360093" y="79188"/>
              </a:cxn>
              <a:cxn ang="0">
                <a:pos x="360093" y="36548"/>
              </a:cxn>
              <a:cxn ang="0">
                <a:pos x="390353" y="36548"/>
              </a:cxn>
              <a:cxn ang="0">
                <a:pos x="432717" y="36548"/>
              </a:cxn>
              <a:cxn ang="0">
                <a:pos x="341937" y="182742"/>
              </a:cxn>
              <a:cxn ang="0">
                <a:pos x="329833" y="188833"/>
              </a:cxn>
              <a:cxn ang="0">
                <a:pos x="360093" y="79188"/>
              </a:cxn>
              <a:cxn ang="0">
                <a:pos x="124066" y="182742"/>
              </a:cxn>
              <a:cxn ang="0">
                <a:pos x="33286" y="36548"/>
              </a:cxn>
              <a:cxn ang="0">
                <a:pos x="75650" y="36548"/>
              </a:cxn>
              <a:cxn ang="0">
                <a:pos x="105910" y="36548"/>
              </a:cxn>
              <a:cxn ang="0">
                <a:pos x="105910" y="79188"/>
              </a:cxn>
              <a:cxn ang="0">
                <a:pos x="136170" y="188833"/>
              </a:cxn>
              <a:cxn ang="0">
                <a:pos x="124066" y="182742"/>
              </a:cxn>
              <a:cxn ang="0">
                <a:pos x="233002" y="161422"/>
              </a:cxn>
              <a:cxn ang="0">
                <a:pos x="175508" y="201016"/>
              </a:cxn>
              <a:cxn ang="0">
                <a:pos x="196690" y="134011"/>
              </a:cxn>
              <a:cxn ang="0">
                <a:pos x="142222" y="94417"/>
              </a:cxn>
              <a:cxn ang="0">
                <a:pos x="211820" y="91371"/>
              </a:cxn>
              <a:cxn ang="0">
                <a:pos x="233002" y="27411"/>
              </a:cxn>
              <a:cxn ang="0">
                <a:pos x="254183" y="91371"/>
              </a:cxn>
              <a:cxn ang="0">
                <a:pos x="323781" y="94417"/>
              </a:cxn>
              <a:cxn ang="0">
                <a:pos x="269313" y="134011"/>
              </a:cxn>
              <a:cxn ang="0">
                <a:pos x="290495" y="201016"/>
              </a:cxn>
              <a:cxn ang="0">
                <a:pos x="233002" y="161422"/>
              </a:cxn>
            </a:cxnLst>
            <a:rect l="0" t="0" r="0" b="0"/>
            <a:pathLst>
              <a:path w="154" h="144">
                <a:moveTo>
                  <a:pt x="104" y="69"/>
                </a:moveTo>
                <a:cubicBezTo>
                  <a:pt x="107" y="69"/>
                  <a:pt x="110" y="68"/>
                  <a:pt x="115" y="66"/>
                </a:cubicBezTo>
                <a:cubicBezTo>
                  <a:pt x="154" y="54"/>
                  <a:pt x="149" y="6"/>
                  <a:pt x="149" y="6"/>
                </a:cubicBezTo>
                <a:cubicBezTo>
                  <a:pt x="129" y="6"/>
                  <a:pt x="129" y="6"/>
                  <a:pt x="129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0"/>
                  <a:pt x="119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6"/>
                  <a:pt x="35" y="6"/>
                  <a:pt x="3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0" y="54"/>
                  <a:pt x="39" y="66"/>
                </a:cubicBezTo>
                <a:cubicBezTo>
                  <a:pt x="43" y="67"/>
                  <a:pt x="47" y="69"/>
                  <a:pt x="50" y="69"/>
                </a:cubicBezTo>
                <a:cubicBezTo>
                  <a:pt x="56" y="76"/>
                  <a:pt x="63" y="82"/>
                  <a:pt x="71" y="83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1" y="127"/>
                  <a:pt x="35" y="135"/>
                  <a:pt x="35" y="144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9" y="135"/>
                  <a:pt x="103" y="127"/>
                  <a:pt x="83" y="126"/>
                </a:cubicBezTo>
                <a:cubicBezTo>
                  <a:pt x="83" y="83"/>
                  <a:pt x="83" y="83"/>
                  <a:pt x="83" y="83"/>
                </a:cubicBezTo>
                <a:cubicBezTo>
                  <a:pt x="91" y="82"/>
                  <a:pt x="98" y="77"/>
                  <a:pt x="104" y="69"/>
                </a:cubicBezTo>
                <a:moveTo>
                  <a:pt x="119" y="26"/>
                </a:moveTo>
                <a:cubicBezTo>
                  <a:pt x="119" y="12"/>
                  <a:pt x="119" y="12"/>
                  <a:pt x="11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3" y="24"/>
                  <a:pt x="140" y="52"/>
                  <a:pt x="113" y="60"/>
                </a:cubicBezTo>
                <a:cubicBezTo>
                  <a:pt x="112" y="61"/>
                  <a:pt x="111" y="61"/>
                  <a:pt x="109" y="62"/>
                </a:cubicBezTo>
                <a:cubicBezTo>
                  <a:pt x="115" y="51"/>
                  <a:pt x="119" y="38"/>
                  <a:pt x="119" y="26"/>
                </a:cubicBezTo>
                <a:close/>
                <a:moveTo>
                  <a:pt x="41" y="60"/>
                </a:moveTo>
                <a:cubicBezTo>
                  <a:pt x="14" y="52"/>
                  <a:pt x="11" y="24"/>
                  <a:pt x="11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38"/>
                  <a:pt x="39" y="51"/>
                  <a:pt x="45" y="62"/>
                </a:cubicBezTo>
                <a:cubicBezTo>
                  <a:pt x="43" y="61"/>
                  <a:pt x="42" y="61"/>
                  <a:pt x="41" y="60"/>
                </a:cubicBezTo>
                <a:moveTo>
                  <a:pt x="77" y="53"/>
                </a:moveTo>
                <a:cubicBezTo>
                  <a:pt x="58" y="66"/>
                  <a:pt x="58" y="66"/>
                  <a:pt x="58" y="66"/>
                </a:cubicBezTo>
                <a:cubicBezTo>
                  <a:pt x="65" y="44"/>
                  <a:pt x="65" y="44"/>
                  <a:pt x="65" y="44"/>
                </a:cubicBezTo>
                <a:cubicBezTo>
                  <a:pt x="47" y="31"/>
                  <a:pt x="47" y="31"/>
                  <a:pt x="47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7" y="9"/>
                  <a:pt x="77" y="9"/>
                  <a:pt x="77" y="9"/>
                </a:cubicBezTo>
                <a:cubicBezTo>
                  <a:pt x="84" y="30"/>
                  <a:pt x="84" y="30"/>
                  <a:pt x="84" y="30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66"/>
                  <a:pt x="96" y="66"/>
                  <a:pt x="96" y="66"/>
                </a:cubicBezTo>
                <a:lnTo>
                  <a:pt x="77" y="5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499" name="Oval 85"/>
          <p:cNvSpPr/>
          <p:nvPr/>
        </p:nvSpPr>
        <p:spPr>
          <a:xfrm>
            <a:off x="6513513" y="4351338"/>
            <a:ext cx="109537" cy="10953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0" name="Freeform 86"/>
          <p:cNvSpPr>
            <a:spLocks noEditPoints="1"/>
          </p:cNvSpPr>
          <p:nvPr/>
        </p:nvSpPr>
        <p:spPr>
          <a:xfrm>
            <a:off x="6332538" y="4224338"/>
            <a:ext cx="434975" cy="325437"/>
          </a:xfrm>
          <a:custGeom>
            <a:avLst/>
            <a:gdLst/>
            <a:ahLst/>
            <a:cxnLst>
              <a:cxn ang="0">
                <a:pos x="398899" y="36168"/>
              </a:cxn>
              <a:cxn ang="0">
                <a:pos x="181318" y="36168"/>
              </a:cxn>
              <a:cxn ang="0">
                <a:pos x="145054" y="0"/>
              </a:cxn>
              <a:cxn ang="0">
                <a:pos x="108791" y="0"/>
              </a:cxn>
              <a:cxn ang="0">
                <a:pos x="72527" y="36168"/>
              </a:cxn>
              <a:cxn ang="0">
                <a:pos x="36264" y="36168"/>
              </a:cxn>
              <a:cxn ang="0">
                <a:pos x="0" y="72335"/>
              </a:cxn>
              <a:cxn ang="0">
                <a:pos x="36264" y="72335"/>
              </a:cxn>
              <a:cxn ang="0">
                <a:pos x="72527" y="108503"/>
              </a:cxn>
              <a:cxn ang="0">
                <a:pos x="72527" y="253173"/>
              </a:cxn>
              <a:cxn ang="0">
                <a:pos x="36264" y="289340"/>
              </a:cxn>
              <a:cxn ang="0">
                <a:pos x="0" y="289340"/>
              </a:cxn>
              <a:cxn ang="0">
                <a:pos x="36264" y="325508"/>
              </a:cxn>
              <a:cxn ang="0">
                <a:pos x="398899" y="325508"/>
              </a:cxn>
              <a:cxn ang="0">
                <a:pos x="435163" y="289340"/>
              </a:cxn>
              <a:cxn ang="0">
                <a:pos x="435163" y="72335"/>
              </a:cxn>
              <a:cxn ang="0">
                <a:pos x="398899" y="36168"/>
              </a:cxn>
              <a:cxn ang="0">
                <a:pos x="235713" y="271257"/>
              </a:cxn>
              <a:cxn ang="0">
                <a:pos x="145054" y="180838"/>
              </a:cxn>
              <a:cxn ang="0">
                <a:pos x="235713" y="90419"/>
              </a:cxn>
              <a:cxn ang="0">
                <a:pos x="326372" y="180838"/>
              </a:cxn>
              <a:cxn ang="0">
                <a:pos x="235713" y="271257"/>
              </a:cxn>
              <a:cxn ang="0">
                <a:pos x="371702" y="144670"/>
              </a:cxn>
              <a:cxn ang="0">
                <a:pos x="344504" y="117545"/>
              </a:cxn>
              <a:cxn ang="0">
                <a:pos x="371702" y="90419"/>
              </a:cxn>
              <a:cxn ang="0">
                <a:pos x="398899" y="117545"/>
              </a:cxn>
              <a:cxn ang="0">
                <a:pos x="371702" y="144670"/>
              </a:cxn>
            </a:cxnLst>
            <a:rect l="0" t="0" r="0" b="0"/>
            <a:pathLst>
              <a:path w="144" h="108">
                <a:moveTo>
                  <a:pt x="132" y="12"/>
                </a:move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29" y="0"/>
                  <a:pt x="24" y="5"/>
                  <a:pt x="2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5" y="12"/>
                  <a:pt x="0" y="17"/>
                  <a:pt x="0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9" y="24"/>
                  <a:pt x="24" y="29"/>
                  <a:pt x="24" y="36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91"/>
                  <a:pt x="19" y="96"/>
                  <a:pt x="12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5" y="108"/>
                  <a:pt x="1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9" y="108"/>
                  <a:pt x="144" y="103"/>
                  <a:pt x="144" y="96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17"/>
                  <a:pt x="139" y="12"/>
                  <a:pt x="132" y="12"/>
                </a:cubicBezTo>
                <a:moveTo>
                  <a:pt x="78" y="90"/>
                </a:moveTo>
                <a:cubicBezTo>
                  <a:pt x="61" y="90"/>
                  <a:pt x="48" y="77"/>
                  <a:pt x="48" y="60"/>
                </a:cubicBezTo>
                <a:cubicBezTo>
                  <a:pt x="48" y="43"/>
                  <a:pt x="61" y="30"/>
                  <a:pt x="78" y="30"/>
                </a:cubicBezTo>
                <a:cubicBezTo>
                  <a:pt x="95" y="30"/>
                  <a:pt x="108" y="43"/>
                  <a:pt x="108" y="60"/>
                </a:cubicBezTo>
                <a:cubicBezTo>
                  <a:pt x="108" y="77"/>
                  <a:pt x="95" y="90"/>
                  <a:pt x="78" y="90"/>
                </a:cubicBezTo>
                <a:moveTo>
                  <a:pt x="123" y="48"/>
                </a:moveTo>
                <a:cubicBezTo>
                  <a:pt x="118" y="48"/>
                  <a:pt x="114" y="44"/>
                  <a:pt x="114" y="39"/>
                </a:cubicBezTo>
                <a:cubicBezTo>
                  <a:pt x="114" y="34"/>
                  <a:pt x="118" y="30"/>
                  <a:pt x="123" y="30"/>
                </a:cubicBezTo>
                <a:cubicBezTo>
                  <a:pt x="128" y="30"/>
                  <a:pt x="132" y="34"/>
                  <a:pt x="132" y="39"/>
                </a:cubicBezTo>
                <a:cubicBezTo>
                  <a:pt x="132" y="44"/>
                  <a:pt x="128" y="48"/>
                  <a:pt x="123" y="4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01" name="Rectangle 87"/>
          <p:cNvSpPr/>
          <p:nvPr/>
        </p:nvSpPr>
        <p:spPr>
          <a:xfrm>
            <a:off x="6678613" y="4313238"/>
            <a:ext cx="53975" cy="555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2" name="Rectangle 88"/>
          <p:cNvSpPr/>
          <p:nvPr/>
        </p:nvSpPr>
        <p:spPr>
          <a:xfrm>
            <a:off x="6678613" y="4313238"/>
            <a:ext cx="53975" cy="555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3" name="Oval 89"/>
          <p:cNvSpPr/>
          <p:nvPr/>
        </p:nvSpPr>
        <p:spPr>
          <a:xfrm>
            <a:off x="6678613" y="4313238"/>
            <a:ext cx="53975" cy="5556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4" name="Freeform 90"/>
          <p:cNvSpPr/>
          <p:nvPr/>
        </p:nvSpPr>
        <p:spPr>
          <a:xfrm>
            <a:off x="6332538" y="4295775"/>
            <a:ext cx="0" cy="219075"/>
          </a:xfrm>
          <a:custGeom>
            <a:avLst/>
            <a:gdLst/>
            <a:ahLst/>
            <a:cxnLst>
              <a:cxn ang="0">
                <a:pos x="0" y="219289"/>
              </a:cxn>
              <a:cxn ang="0">
                <a:pos x="0" y="219289"/>
              </a:cxn>
              <a:cxn ang="0">
                <a:pos x="0" y="0"/>
              </a:cxn>
              <a:cxn ang="0">
                <a:pos x="0" y="219289"/>
              </a:cxn>
            </a:cxnLst>
            <a:rect l="0" t="0" r="0" b="0"/>
            <a:pathLst>
              <a:path h="64">
                <a:moveTo>
                  <a:pt x="0" y="64"/>
                </a:moveTo>
                <a:lnTo>
                  <a:pt x="0" y="64"/>
                </a:lnTo>
                <a:lnTo>
                  <a:pt x="0" y="0"/>
                </a:lnTo>
                <a:lnTo>
                  <a:pt x="0" y="6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05" name="Rectangle 91"/>
          <p:cNvSpPr/>
          <p:nvPr/>
        </p:nvSpPr>
        <p:spPr>
          <a:xfrm>
            <a:off x="6332538" y="4295775"/>
            <a:ext cx="71437" cy="219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6" name="Rectangle 92"/>
          <p:cNvSpPr/>
          <p:nvPr/>
        </p:nvSpPr>
        <p:spPr>
          <a:xfrm>
            <a:off x="6332538" y="4295775"/>
            <a:ext cx="71437" cy="219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7" name="Freeform 93"/>
          <p:cNvSpPr/>
          <p:nvPr/>
        </p:nvSpPr>
        <p:spPr>
          <a:xfrm>
            <a:off x="6332538" y="4295775"/>
            <a:ext cx="71437" cy="219075"/>
          </a:xfrm>
          <a:custGeom>
            <a:avLst/>
            <a:gdLst/>
            <a:ahLst/>
            <a:cxnLst>
              <a:cxn ang="0">
                <a:pos x="35978" y="0"/>
              </a:cxn>
              <a:cxn ang="0">
                <a:pos x="0" y="0"/>
              </a:cxn>
              <a:cxn ang="0">
                <a:pos x="0" y="0"/>
              </a:cxn>
              <a:cxn ang="0">
                <a:pos x="0" y="219289"/>
              </a:cxn>
              <a:cxn ang="0">
                <a:pos x="35978" y="219289"/>
              </a:cxn>
              <a:cxn ang="0">
                <a:pos x="71956" y="182741"/>
              </a:cxn>
              <a:cxn ang="0">
                <a:pos x="71956" y="36548"/>
              </a:cxn>
              <a:cxn ang="0">
                <a:pos x="35978" y="0"/>
              </a:cxn>
            </a:cxnLst>
            <a:rect l="0" t="0" r="0" b="0"/>
            <a:pathLst>
              <a:path w="24" h="72">
                <a:moveTo>
                  <a:pt x="1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9" y="72"/>
                  <a:pt x="24" y="67"/>
                  <a:pt x="24" y="6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19" y="0"/>
                  <a:pt x="12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08" name="Rectangle 94"/>
          <p:cNvSpPr/>
          <p:nvPr/>
        </p:nvSpPr>
        <p:spPr>
          <a:xfrm>
            <a:off x="7497763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09" name="Rectangle 95"/>
          <p:cNvSpPr/>
          <p:nvPr/>
        </p:nvSpPr>
        <p:spPr>
          <a:xfrm>
            <a:off x="7497763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0" name="Rectangle 96"/>
          <p:cNvSpPr/>
          <p:nvPr/>
        </p:nvSpPr>
        <p:spPr>
          <a:xfrm>
            <a:off x="7497763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1" name="Rectangle 97"/>
          <p:cNvSpPr/>
          <p:nvPr/>
        </p:nvSpPr>
        <p:spPr>
          <a:xfrm>
            <a:off x="7497763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2" name="Rectangle 98"/>
          <p:cNvSpPr/>
          <p:nvPr/>
        </p:nvSpPr>
        <p:spPr>
          <a:xfrm>
            <a:off x="7278688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3" name="Rectangle 99"/>
          <p:cNvSpPr/>
          <p:nvPr/>
        </p:nvSpPr>
        <p:spPr>
          <a:xfrm>
            <a:off x="7278688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4" name="Rectangle 100"/>
          <p:cNvSpPr/>
          <p:nvPr/>
        </p:nvSpPr>
        <p:spPr>
          <a:xfrm>
            <a:off x="7278688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5" name="Rectangle 101"/>
          <p:cNvSpPr/>
          <p:nvPr/>
        </p:nvSpPr>
        <p:spPr>
          <a:xfrm>
            <a:off x="7278688" y="4200525"/>
            <a:ext cx="71437" cy="215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6" name="Freeform 102"/>
          <p:cNvSpPr/>
          <p:nvPr/>
        </p:nvSpPr>
        <p:spPr>
          <a:xfrm>
            <a:off x="7243763" y="4303713"/>
            <a:ext cx="363537" cy="346075"/>
          </a:xfrm>
          <a:custGeom>
            <a:avLst/>
            <a:gdLst/>
            <a:ahLst/>
            <a:cxnLst>
              <a:cxn ang="0">
                <a:pos x="181604" y="0"/>
              </a:cxn>
              <a:cxn ang="0">
                <a:pos x="226148" y="130203"/>
              </a:cxn>
              <a:cxn ang="0">
                <a:pos x="363207" y="133630"/>
              </a:cxn>
              <a:cxn ang="0">
                <a:pos x="253560" y="215864"/>
              </a:cxn>
              <a:cxn ang="0">
                <a:pos x="291251" y="346067"/>
              </a:cxn>
              <a:cxn ang="0">
                <a:pos x="181604" y="267260"/>
              </a:cxn>
              <a:cxn ang="0">
                <a:pos x="68530" y="346067"/>
              </a:cxn>
              <a:cxn ang="0">
                <a:pos x="106221" y="215864"/>
              </a:cxn>
              <a:cxn ang="0">
                <a:pos x="0" y="133630"/>
              </a:cxn>
              <a:cxn ang="0">
                <a:pos x="133633" y="130203"/>
              </a:cxn>
              <a:cxn ang="0">
                <a:pos x="181604" y="0"/>
              </a:cxn>
            </a:cxnLst>
            <a:rect l="0" t="0" r="0" b="0"/>
            <a:pathLst>
              <a:path w="106" h="101">
                <a:moveTo>
                  <a:pt x="53" y="0"/>
                </a:moveTo>
                <a:lnTo>
                  <a:pt x="66" y="38"/>
                </a:lnTo>
                <a:lnTo>
                  <a:pt x="106" y="39"/>
                </a:lnTo>
                <a:lnTo>
                  <a:pt x="74" y="63"/>
                </a:lnTo>
                <a:lnTo>
                  <a:pt x="85" y="101"/>
                </a:lnTo>
                <a:lnTo>
                  <a:pt x="53" y="78"/>
                </a:lnTo>
                <a:lnTo>
                  <a:pt x="20" y="101"/>
                </a:lnTo>
                <a:lnTo>
                  <a:pt x="31" y="63"/>
                </a:lnTo>
                <a:lnTo>
                  <a:pt x="0" y="39"/>
                </a:lnTo>
                <a:lnTo>
                  <a:pt x="39" y="38"/>
                </a:lnTo>
                <a:lnTo>
                  <a:pt x="53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17" name="Freeform 103"/>
          <p:cNvSpPr/>
          <p:nvPr/>
        </p:nvSpPr>
        <p:spPr>
          <a:xfrm>
            <a:off x="7243763" y="4303713"/>
            <a:ext cx="363537" cy="346075"/>
          </a:xfrm>
          <a:custGeom>
            <a:avLst/>
            <a:gdLst/>
            <a:ahLst/>
            <a:cxnLst>
              <a:cxn ang="0">
                <a:pos x="181604" y="0"/>
              </a:cxn>
              <a:cxn ang="0">
                <a:pos x="226148" y="130203"/>
              </a:cxn>
              <a:cxn ang="0">
                <a:pos x="363207" y="133630"/>
              </a:cxn>
              <a:cxn ang="0">
                <a:pos x="253560" y="215864"/>
              </a:cxn>
              <a:cxn ang="0">
                <a:pos x="291251" y="346067"/>
              </a:cxn>
              <a:cxn ang="0">
                <a:pos x="181604" y="267260"/>
              </a:cxn>
              <a:cxn ang="0">
                <a:pos x="68530" y="346067"/>
              </a:cxn>
              <a:cxn ang="0">
                <a:pos x="106221" y="215864"/>
              </a:cxn>
              <a:cxn ang="0">
                <a:pos x="0" y="133630"/>
              </a:cxn>
              <a:cxn ang="0">
                <a:pos x="133633" y="130203"/>
              </a:cxn>
              <a:cxn ang="0">
                <a:pos x="181604" y="0"/>
              </a:cxn>
            </a:cxnLst>
            <a:rect l="0" t="0" r="0" b="0"/>
            <a:pathLst>
              <a:path w="106" h="101">
                <a:moveTo>
                  <a:pt x="53" y="0"/>
                </a:moveTo>
                <a:lnTo>
                  <a:pt x="66" y="38"/>
                </a:lnTo>
                <a:lnTo>
                  <a:pt x="106" y="39"/>
                </a:lnTo>
                <a:lnTo>
                  <a:pt x="74" y="63"/>
                </a:lnTo>
                <a:lnTo>
                  <a:pt x="85" y="101"/>
                </a:lnTo>
                <a:lnTo>
                  <a:pt x="53" y="78"/>
                </a:lnTo>
                <a:lnTo>
                  <a:pt x="20" y="101"/>
                </a:lnTo>
                <a:lnTo>
                  <a:pt x="31" y="63"/>
                </a:lnTo>
                <a:lnTo>
                  <a:pt x="0" y="39"/>
                </a:lnTo>
                <a:lnTo>
                  <a:pt x="39" y="38"/>
                </a:lnTo>
                <a:lnTo>
                  <a:pt x="53" y="0"/>
                </a:ln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18" name="Rectangle 104"/>
          <p:cNvSpPr/>
          <p:nvPr/>
        </p:nvSpPr>
        <p:spPr>
          <a:xfrm>
            <a:off x="7388225" y="4200525"/>
            <a:ext cx="71438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19" name="Rectangle 105"/>
          <p:cNvSpPr/>
          <p:nvPr/>
        </p:nvSpPr>
        <p:spPr>
          <a:xfrm>
            <a:off x="7388225" y="4200525"/>
            <a:ext cx="71438" cy="1603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20" name="Freeform 106"/>
          <p:cNvSpPr/>
          <p:nvPr/>
        </p:nvSpPr>
        <p:spPr>
          <a:xfrm>
            <a:off x="7388225" y="4200525"/>
            <a:ext cx="71438" cy="160338"/>
          </a:xfrm>
          <a:custGeom>
            <a:avLst/>
            <a:gdLst/>
            <a:ahLst/>
            <a:cxnLst>
              <a:cxn ang="0">
                <a:pos x="71956" y="0"/>
              </a:cxn>
              <a:cxn ang="0">
                <a:pos x="0" y="0"/>
              </a:cxn>
              <a:cxn ang="0">
                <a:pos x="0" y="161040"/>
              </a:cxn>
              <a:cxn ang="0">
                <a:pos x="37691" y="54822"/>
              </a:cxn>
              <a:cxn ang="0">
                <a:pos x="71956" y="161040"/>
              </a:cxn>
              <a:cxn ang="0">
                <a:pos x="71956" y="0"/>
              </a:cxn>
            </a:cxnLst>
            <a:rect l="0" t="0" r="0" b="0"/>
            <a:pathLst>
              <a:path w="21" h="47">
                <a:moveTo>
                  <a:pt x="21" y="0"/>
                </a:moveTo>
                <a:lnTo>
                  <a:pt x="0" y="0"/>
                </a:lnTo>
                <a:lnTo>
                  <a:pt x="0" y="47"/>
                </a:lnTo>
                <a:lnTo>
                  <a:pt x="11" y="16"/>
                </a:lnTo>
                <a:lnTo>
                  <a:pt x="21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1" name="Freeform 107"/>
          <p:cNvSpPr/>
          <p:nvPr/>
        </p:nvSpPr>
        <p:spPr>
          <a:xfrm>
            <a:off x="7388225" y="4200525"/>
            <a:ext cx="71438" cy="160338"/>
          </a:xfrm>
          <a:custGeom>
            <a:avLst/>
            <a:gdLst/>
            <a:ahLst/>
            <a:cxnLst>
              <a:cxn ang="0">
                <a:pos x="71956" y="0"/>
              </a:cxn>
              <a:cxn ang="0">
                <a:pos x="0" y="0"/>
              </a:cxn>
              <a:cxn ang="0">
                <a:pos x="0" y="161040"/>
              </a:cxn>
              <a:cxn ang="0">
                <a:pos x="37691" y="54822"/>
              </a:cxn>
              <a:cxn ang="0">
                <a:pos x="71956" y="161040"/>
              </a:cxn>
              <a:cxn ang="0">
                <a:pos x="71956" y="0"/>
              </a:cxn>
            </a:cxnLst>
            <a:rect l="0" t="0" r="0" b="0"/>
            <a:pathLst>
              <a:path w="21" h="47">
                <a:moveTo>
                  <a:pt x="21" y="0"/>
                </a:moveTo>
                <a:lnTo>
                  <a:pt x="0" y="0"/>
                </a:lnTo>
                <a:lnTo>
                  <a:pt x="0" y="47"/>
                </a:lnTo>
                <a:lnTo>
                  <a:pt x="11" y="16"/>
                </a:lnTo>
                <a:lnTo>
                  <a:pt x="21" y="47"/>
                </a:lnTo>
                <a:lnTo>
                  <a:pt x="21" y="0"/>
                </a:ln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2" name="Freeform 108"/>
          <p:cNvSpPr/>
          <p:nvPr/>
        </p:nvSpPr>
        <p:spPr>
          <a:xfrm>
            <a:off x="8418513" y="4289425"/>
            <a:ext cx="93662" cy="290513"/>
          </a:xfrm>
          <a:custGeom>
            <a:avLst/>
            <a:gdLst/>
            <a:ahLst/>
            <a:cxnLst>
              <a:cxn ang="0">
                <a:pos x="74013" y="0"/>
              </a:cxn>
              <a:cxn ang="0">
                <a:pos x="0" y="0"/>
              </a:cxn>
              <a:cxn ang="0">
                <a:pos x="0" y="291243"/>
              </a:cxn>
              <a:cxn ang="0">
                <a:pos x="74013" y="291243"/>
              </a:cxn>
              <a:cxn ang="0">
                <a:pos x="92516" y="273040"/>
              </a:cxn>
              <a:cxn ang="0">
                <a:pos x="92516" y="18203"/>
              </a:cxn>
              <a:cxn ang="0">
                <a:pos x="74013" y="0"/>
              </a:cxn>
            </a:cxnLst>
            <a:rect l="0" t="0" r="0" b="0"/>
            <a:pathLst>
              <a:path w="30" h="96">
                <a:moveTo>
                  <a:pt x="2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27" y="96"/>
                  <a:pt x="30" y="93"/>
                  <a:pt x="30" y="90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3"/>
                  <a:pt x="27" y="0"/>
                  <a:pt x="24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3" name="Freeform 109"/>
          <p:cNvSpPr>
            <a:spLocks noEditPoints="1"/>
          </p:cNvSpPr>
          <p:nvPr/>
        </p:nvSpPr>
        <p:spPr>
          <a:xfrm>
            <a:off x="8128000" y="4217988"/>
            <a:ext cx="274638" cy="361950"/>
          </a:xfrm>
          <a:custGeom>
            <a:avLst/>
            <a:gdLst/>
            <a:ahLst/>
            <a:cxnLst>
              <a:cxn ang="0">
                <a:pos x="255844" y="72640"/>
              </a:cxn>
              <a:cxn ang="0">
                <a:pos x="255844" y="72640"/>
              </a:cxn>
              <a:cxn ang="0">
                <a:pos x="255844" y="69613"/>
              </a:cxn>
              <a:cxn ang="0">
                <a:pos x="255844" y="54480"/>
              </a:cxn>
              <a:cxn ang="0">
                <a:pos x="201021" y="0"/>
              </a:cxn>
              <a:cxn ang="0">
                <a:pos x="91373" y="0"/>
              </a:cxn>
              <a:cxn ang="0">
                <a:pos x="36549" y="54480"/>
              </a:cxn>
              <a:cxn ang="0">
                <a:pos x="36549" y="72640"/>
              </a:cxn>
              <a:cxn ang="0">
                <a:pos x="0" y="72640"/>
              </a:cxn>
              <a:cxn ang="0">
                <a:pos x="0" y="363199"/>
              </a:cxn>
              <a:cxn ang="0">
                <a:pos x="274119" y="363199"/>
              </a:cxn>
              <a:cxn ang="0">
                <a:pos x="274119" y="72640"/>
              </a:cxn>
              <a:cxn ang="0">
                <a:pos x="255844" y="72640"/>
              </a:cxn>
              <a:cxn ang="0">
                <a:pos x="219295" y="72640"/>
              </a:cxn>
              <a:cxn ang="0">
                <a:pos x="219295" y="72640"/>
              </a:cxn>
              <a:cxn ang="0">
                <a:pos x="73098" y="72640"/>
              </a:cxn>
              <a:cxn ang="0">
                <a:pos x="73098" y="54480"/>
              </a:cxn>
              <a:cxn ang="0">
                <a:pos x="91373" y="36320"/>
              </a:cxn>
              <a:cxn ang="0">
                <a:pos x="201021" y="36320"/>
              </a:cxn>
              <a:cxn ang="0">
                <a:pos x="219295" y="54480"/>
              </a:cxn>
              <a:cxn ang="0">
                <a:pos x="219295" y="72640"/>
              </a:cxn>
            </a:cxnLst>
            <a:rect l="0" t="0" r="0" b="0"/>
            <a:pathLst>
              <a:path w="90" h="120">
                <a:moveTo>
                  <a:pt x="84" y="24"/>
                </a:move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6"/>
                  <a:pt x="75" y="0"/>
                  <a:pt x="6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8" y="0"/>
                  <a:pt x="12" y="9"/>
                  <a:pt x="12" y="18"/>
                </a:cubicBezTo>
                <a:cubicBezTo>
                  <a:pt x="12" y="24"/>
                  <a:pt x="12" y="24"/>
                  <a:pt x="1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0"/>
                  <a:pt x="0" y="120"/>
                  <a:pt x="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24"/>
                  <a:pt x="90" y="24"/>
                  <a:pt x="90" y="24"/>
                </a:cubicBezTo>
                <a:lnTo>
                  <a:pt x="84" y="24"/>
                </a:lnTo>
                <a:close/>
                <a:moveTo>
                  <a:pt x="72" y="24"/>
                </a:moveTo>
                <a:cubicBezTo>
                  <a:pt x="72" y="24"/>
                  <a:pt x="72" y="24"/>
                  <a:pt x="72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2"/>
                  <a:pt x="30" y="12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12"/>
                  <a:pt x="72" y="12"/>
                  <a:pt x="72" y="18"/>
                </a:cubicBezTo>
                <a:lnTo>
                  <a:pt x="72" y="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4" name="Freeform 110"/>
          <p:cNvSpPr/>
          <p:nvPr/>
        </p:nvSpPr>
        <p:spPr>
          <a:xfrm>
            <a:off x="8039100" y="4289425"/>
            <a:ext cx="71438" cy="290513"/>
          </a:xfrm>
          <a:custGeom>
            <a:avLst/>
            <a:gdLst/>
            <a:ahLst/>
            <a:cxnLst>
              <a:cxn ang="0">
                <a:pos x="71956" y="0"/>
              </a:cxn>
              <a:cxn ang="0">
                <a:pos x="17989" y="0"/>
              </a:cxn>
              <a:cxn ang="0">
                <a:pos x="0" y="18203"/>
              </a:cxn>
              <a:cxn ang="0">
                <a:pos x="0" y="273040"/>
              </a:cxn>
              <a:cxn ang="0">
                <a:pos x="17989" y="291243"/>
              </a:cxn>
              <a:cxn ang="0">
                <a:pos x="71956" y="291243"/>
              </a:cxn>
              <a:cxn ang="0">
                <a:pos x="71956" y="0"/>
              </a:cxn>
            </a:cxnLst>
            <a:rect l="0" t="0" r="0" b="0"/>
            <a:pathLst>
              <a:path w="24" h="96">
                <a:moveTo>
                  <a:pt x="2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5" name="Rectangle 111"/>
          <p:cNvSpPr/>
          <p:nvPr/>
        </p:nvSpPr>
        <p:spPr>
          <a:xfrm>
            <a:off x="9015413" y="4357688"/>
            <a:ext cx="33337" cy="714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26" name="Freeform 112"/>
          <p:cNvSpPr>
            <a:spLocks noEditPoints="1"/>
          </p:cNvSpPr>
          <p:nvPr/>
        </p:nvSpPr>
        <p:spPr>
          <a:xfrm>
            <a:off x="8923338" y="4173538"/>
            <a:ext cx="471487" cy="201612"/>
          </a:xfrm>
          <a:custGeom>
            <a:avLst/>
            <a:gdLst/>
            <a:ahLst/>
            <a:cxnLst>
              <a:cxn ang="0">
                <a:pos x="345549" y="73512"/>
              </a:cxn>
              <a:cxn ang="0">
                <a:pos x="345549" y="70449"/>
              </a:cxn>
              <a:cxn ang="0">
                <a:pos x="345549" y="55134"/>
              </a:cxn>
              <a:cxn ang="0">
                <a:pos x="290988" y="0"/>
              </a:cxn>
              <a:cxn ang="0">
                <a:pos x="181868" y="0"/>
              </a:cxn>
              <a:cxn ang="0">
                <a:pos x="127307" y="55134"/>
              </a:cxn>
              <a:cxn ang="0">
                <a:pos x="127307" y="73512"/>
              </a:cxn>
              <a:cxn ang="0">
                <a:pos x="0" y="73512"/>
              </a:cxn>
              <a:cxn ang="0">
                <a:pos x="0" y="202157"/>
              </a:cxn>
              <a:cxn ang="0">
                <a:pos x="72747" y="202157"/>
              </a:cxn>
              <a:cxn ang="0">
                <a:pos x="72747" y="165401"/>
              </a:cxn>
              <a:cxn ang="0">
                <a:pos x="145494" y="165401"/>
              </a:cxn>
              <a:cxn ang="0">
                <a:pos x="145494" y="202157"/>
              </a:cxn>
              <a:cxn ang="0">
                <a:pos x="327362" y="202157"/>
              </a:cxn>
              <a:cxn ang="0">
                <a:pos x="327362" y="165401"/>
              </a:cxn>
              <a:cxn ang="0">
                <a:pos x="400109" y="165401"/>
              </a:cxn>
              <a:cxn ang="0">
                <a:pos x="400109" y="202157"/>
              </a:cxn>
              <a:cxn ang="0">
                <a:pos x="472856" y="202157"/>
              </a:cxn>
              <a:cxn ang="0">
                <a:pos x="472856" y="73512"/>
              </a:cxn>
              <a:cxn ang="0">
                <a:pos x="345549" y="73512"/>
              </a:cxn>
              <a:cxn ang="0">
                <a:pos x="163681" y="55134"/>
              </a:cxn>
              <a:cxn ang="0">
                <a:pos x="181868" y="36756"/>
              </a:cxn>
              <a:cxn ang="0">
                <a:pos x="290988" y="36756"/>
              </a:cxn>
              <a:cxn ang="0">
                <a:pos x="309175" y="55134"/>
              </a:cxn>
              <a:cxn ang="0">
                <a:pos x="309175" y="73512"/>
              </a:cxn>
              <a:cxn ang="0">
                <a:pos x="163681" y="73512"/>
              </a:cxn>
              <a:cxn ang="0">
                <a:pos x="163681" y="55134"/>
              </a:cxn>
            </a:cxnLst>
            <a:rect l="0" t="0" r="0" b="0"/>
            <a:pathLst>
              <a:path w="156" h="66">
                <a:moveTo>
                  <a:pt x="114" y="24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6"/>
                  <a:pt x="105" y="0"/>
                  <a:pt x="9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8" y="0"/>
                  <a:pt x="42" y="9"/>
                  <a:pt x="42" y="18"/>
                </a:cubicBezTo>
                <a:cubicBezTo>
                  <a:pt x="42" y="24"/>
                  <a:pt x="42" y="24"/>
                  <a:pt x="4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66"/>
                  <a:pt x="0" y="66"/>
                  <a:pt x="0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4" y="54"/>
                  <a:pt x="24" y="54"/>
                  <a:pt x="2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66"/>
                  <a:pt x="48" y="66"/>
                  <a:pt x="4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66"/>
                  <a:pt x="132" y="66"/>
                  <a:pt x="132" y="66"/>
                </a:cubicBezTo>
                <a:cubicBezTo>
                  <a:pt x="156" y="66"/>
                  <a:pt x="156" y="66"/>
                  <a:pt x="156" y="66"/>
                </a:cubicBezTo>
                <a:cubicBezTo>
                  <a:pt x="156" y="24"/>
                  <a:pt x="156" y="24"/>
                  <a:pt x="156" y="24"/>
                </a:cubicBezTo>
                <a:lnTo>
                  <a:pt x="114" y="24"/>
                </a:lnTo>
                <a:close/>
                <a:moveTo>
                  <a:pt x="54" y="18"/>
                </a:moveTo>
                <a:cubicBezTo>
                  <a:pt x="54" y="18"/>
                  <a:pt x="54" y="12"/>
                  <a:pt x="60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102" y="12"/>
                  <a:pt x="102" y="18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1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7" name="Freeform 113"/>
          <p:cNvSpPr/>
          <p:nvPr/>
        </p:nvSpPr>
        <p:spPr>
          <a:xfrm>
            <a:off x="8939213" y="4392613"/>
            <a:ext cx="439737" cy="180975"/>
          </a:xfrm>
          <a:custGeom>
            <a:avLst/>
            <a:gdLst/>
            <a:ahLst/>
            <a:cxnLst>
              <a:cxn ang="0">
                <a:pos x="383767" y="54823"/>
              </a:cxn>
              <a:cxn ang="0">
                <a:pos x="311811" y="54823"/>
              </a:cxn>
              <a:cxn ang="0">
                <a:pos x="311811" y="0"/>
              </a:cxn>
              <a:cxn ang="0">
                <a:pos x="130207" y="0"/>
              </a:cxn>
              <a:cxn ang="0">
                <a:pos x="130207" y="54823"/>
              </a:cxn>
              <a:cxn ang="0">
                <a:pos x="54824" y="54823"/>
              </a:cxn>
              <a:cxn ang="0">
                <a:pos x="54824" y="0"/>
              </a:cxn>
              <a:cxn ang="0">
                <a:pos x="0" y="0"/>
              </a:cxn>
              <a:cxn ang="0">
                <a:pos x="0" y="181600"/>
              </a:cxn>
              <a:cxn ang="0">
                <a:pos x="438591" y="181600"/>
              </a:cxn>
              <a:cxn ang="0">
                <a:pos x="438591" y="0"/>
              </a:cxn>
              <a:cxn ang="0">
                <a:pos x="383767" y="0"/>
              </a:cxn>
              <a:cxn ang="0">
                <a:pos x="383767" y="54823"/>
              </a:cxn>
            </a:cxnLst>
            <a:rect l="0" t="0" r="0" b="0"/>
            <a:pathLst>
              <a:path w="128" h="53">
                <a:moveTo>
                  <a:pt x="112" y="16"/>
                </a:moveTo>
                <a:lnTo>
                  <a:pt x="91" y="16"/>
                </a:lnTo>
                <a:lnTo>
                  <a:pt x="91" y="0"/>
                </a:lnTo>
                <a:lnTo>
                  <a:pt x="38" y="0"/>
                </a:lnTo>
                <a:lnTo>
                  <a:pt x="38" y="16"/>
                </a:lnTo>
                <a:lnTo>
                  <a:pt x="16" y="16"/>
                </a:lnTo>
                <a:lnTo>
                  <a:pt x="16" y="0"/>
                </a:lnTo>
                <a:lnTo>
                  <a:pt x="0" y="0"/>
                </a:lnTo>
                <a:lnTo>
                  <a:pt x="0" y="53"/>
                </a:lnTo>
                <a:lnTo>
                  <a:pt x="128" y="53"/>
                </a:lnTo>
                <a:lnTo>
                  <a:pt x="128" y="0"/>
                </a:lnTo>
                <a:lnTo>
                  <a:pt x="112" y="0"/>
                </a:lnTo>
                <a:lnTo>
                  <a:pt x="112" y="1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28" name="Rectangle 114"/>
          <p:cNvSpPr/>
          <p:nvPr/>
        </p:nvSpPr>
        <p:spPr>
          <a:xfrm>
            <a:off x="9269413" y="4357688"/>
            <a:ext cx="36512" cy="714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29" name="Freeform 115"/>
          <p:cNvSpPr>
            <a:spLocks noEditPoints="1"/>
          </p:cNvSpPr>
          <p:nvPr/>
        </p:nvSpPr>
        <p:spPr>
          <a:xfrm>
            <a:off x="9826625" y="4168775"/>
            <a:ext cx="436563" cy="436563"/>
          </a:xfrm>
          <a:custGeom>
            <a:avLst/>
            <a:gdLst/>
            <a:ahLst/>
            <a:cxnLst>
              <a:cxn ang="0">
                <a:pos x="398899" y="108788"/>
              </a:cxn>
              <a:cxn ang="0">
                <a:pos x="326372" y="108788"/>
              </a:cxn>
              <a:cxn ang="0">
                <a:pos x="326372" y="108788"/>
              </a:cxn>
              <a:cxn ang="0">
                <a:pos x="217582" y="0"/>
              </a:cxn>
              <a:cxn ang="0">
                <a:pos x="108791" y="108788"/>
              </a:cxn>
              <a:cxn ang="0">
                <a:pos x="108791" y="108788"/>
              </a:cxn>
              <a:cxn ang="0">
                <a:pos x="36264" y="108788"/>
              </a:cxn>
              <a:cxn ang="0">
                <a:pos x="0" y="108788"/>
              </a:cxn>
              <a:cxn ang="0">
                <a:pos x="0" y="145051"/>
              </a:cxn>
              <a:cxn ang="0">
                <a:pos x="0" y="145051"/>
              </a:cxn>
              <a:cxn ang="0">
                <a:pos x="0" y="398890"/>
              </a:cxn>
              <a:cxn ang="0">
                <a:pos x="36264" y="435153"/>
              </a:cxn>
              <a:cxn ang="0">
                <a:pos x="398899" y="435153"/>
              </a:cxn>
              <a:cxn ang="0">
                <a:pos x="435163" y="398890"/>
              </a:cxn>
              <a:cxn ang="0">
                <a:pos x="435163" y="362628"/>
              </a:cxn>
              <a:cxn ang="0">
                <a:pos x="0" y="362628"/>
              </a:cxn>
              <a:cxn ang="0">
                <a:pos x="0" y="344496"/>
              </a:cxn>
              <a:cxn ang="0">
                <a:pos x="435163" y="344496"/>
              </a:cxn>
              <a:cxn ang="0">
                <a:pos x="435163" y="163182"/>
              </a:cxn>
              <a:cxn ang="0">
                <a:pos x="435163" y="145051"/>
              </a:cxn>
              <a:cxn ang="0">
                <a:pos x="435163" y="108788"/>
              </a:cxn>
              <a:cxn ang="0">
                <a:pos x="398899" y="108788"/>
              </a:cxn>
              <a:cxn ang="0">
                <a:pos x="290109" y="108788"/>
              </a:cxn>
              <a:cxn ang="0">
                <a:pos x="145054" y="108788"/>
              </a:cxn>
              <a:cxn ang="0">
                <a:pos x="145054" y="108788"/>
              </a:cxn>
              <a:cxn ang="0">
                <a:pos x="217582" y="36263"/>
              </a:cxn>
              <a:cxn ang="0">
                <a:pos x="290109" y="108788"/>
              </a:cxn>
            </a:cxnLst>
            <a:rect l="0" t="0" r="0" b="0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0" name="Freeform 116"/>
          <p:cNvSpPr/>
          <p:nvPr/>
        </p:nvSpPr>
        <p:spPr>
          <a:xfrm>
            <a:off x="10731500" y="4156075"/>
            <a:ext cx="325438" cy="38100"/>
          </a:xfrm>
          <a:custGeom>
            <a:avLst/>
            <a:gdLst/>
            <a:ahLst/>
            <a:cxnLst>
              <a:cxn ang="0">
                <a:pos x="0" y="37689"/>
              </a:cxn>
              <a:cxn ang="0">
                <a:pos x="34265" y="0"/>
              </a:cxn>
              <a:cxn ang="0">
                <a:pos x="291251" y="0"/>
              </a:cxn>
              <a:cxn ang="0">
                <a:pos x="325516" y="37689"/>
              </a:cxn>
              <a:cxn ang="0">
                <a:pos x="0" y="37689"/>
              </a:cxn>
            </a:cxnLst>
            <a:rect l="0" t="0" r="0" b="0"/>
            <a:pathLst>
              <a:path w="95" h="11">
                <a:moveTo>
                  <a:pt x="0" y="11"/>
                </a:moveTo>
                <a:lnTo>
                  <a:pt x="10" y="0"/>
                </a:lnTo>
                <a:lnTo>
                  <a:pt x="85" y="0"/>
                </a:lnTo>
                <a:lnTo>
                  <a:pt x="95" y="11"/>
                </a:lnTo>
                <a:lnTo>
                  <a:pt x="0" y="1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1" name="Freeform 117"/>
          <p:cNvSpPr>
            <a:spLocks noEditPoints="1"/>
          </p:cNvSpPr>
          <p:nvPr/>
        </p:nvSpPr>
        <p:spPr>
          <a:xfrm>
            <a:off x="10710863" y="4210050"/>
            <a:ext cx="366712" cy="127000"/>
          </a:xfrm>
          <a:custGeom>
            <a:avLst/>
            <a:gdLst/>
            <a:ahLst/>
            <a:cxnLst>
              <a:cxn ang="0">
                <a:pos x="0" y="126779"/>
              </a:cxn>
              <a:cxn ang="0">
                <a:pos x="366633" y="126779"/>
              </a:cxn>
              <a:cxn ang="0">
                <a:pos x="366633" y="0"/>
              </a:cxn>
              <a:cxn ang="0">
                <a:pos x="0" y="0"/>
              </a:cxn>
              <a:cxn ang="0">
                <a:pos x="0" y="126779"/>
              </a:cxn>
              <a:cxn ang="0">
                <a:pos x="256986" y="71956"/>
              </a:cxn>
              <a:cxn ang="0">
                <a:pos x="256986" y="92514"/>
              </a:cxn>
              <a:cxn ang="0">
                <a:pos x="236427" y="92514"/>
              </a:cxn>
              <a:cxn ang="0">
                <a:pos x="236427" y="71956"/>
              </a:cxn>
              <a:cxn ang="0">
                <a:pos x="130206" y="71956"/>
              </a:cxn>
              <a:cxn ang="0">
                <a:pos x="130206" y="92514"/>
              </a:cxn>
              <a:cxn ang="0">
                <a:pos x="109647" y="92514"/>
              </a:cxn>
              <a:cxn ang="0">
                <a:pos x="109647" y="71956"/>
              </a:cxn>
              <a:cxn ang="0">
                <a:pos x="109647" y="54823"/>
              </a:cxn>
              <a:cxn ang="0">
                <a:pos x="256986" y="54823"/>
              </a:cxn>
              <a:cxn ang="0">
                <a:pos x="256986" y="71956"/>
              </a:cxn>
            </a:cxnLst>
            <a:rect l="0" t="0" r="0" b="0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7"/>
                </a:lnTo>
                <a:lnTo>
                  <a:pt x="69" y="27"/>
                </a:lnTo>
                <a:lnTo>
                  <a:pt x="69" y="21"/>
                </a:lnTo>
                <a:lnTo>
                  <a:pt x="38" y="21"/>
                </a:lnTo>
                <a:lnTo>
                  <a:pt x="38" y="27"/>
                </a:lnTo>
                <a:lnTo>
                  <a:pt x="32" y="27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2" name="Freeform 118"/>
          <p:cNvSpPr>
            <a:spLocks noEditPoints="1"/>
          </p:cNvSpPr>
          <p:nvPr/>
        </p:nvSpPr>
        <p:spPr>
          <a:xfrm>
            <a:off x="10710863" y="4357688"/>
            <a:ext cx="366712" cy="127000"/>
          </a:xfrm>
          <a:custGeom>
            <a:avLst/>
            <a:gdLst/>
            <a:ahLst/>
            <a:cxnLst>
              <a:cxn ang="0">
                <a:pos x="0" y="126779"/>
              </a:cxn>
              <a:cxn ang="0">
                <a:pos x="366633" y="126779"/>
              </a:cxn>
              <a:cxn ang="0">
                <a:pos x="366633" y="0"/>
              </a:cxn>
              <a:cxn ang="0">
                <a:pos x="0" y="0"/>
              </a:cxn>
              <a:cxn ang="0">
                <a:pos x="0" y="126779"/>
              </a:cxn>
              <a:cxn ang="0">
                <a:pos x="256986" y="71956"/>
              </a:cxn>
              <a:cxn ang="0">
                <a:pos x="256986" y="89088"/>
              </a:cxn>
              <a:cxn ang="0">
                <a:pos x="236427" y="89088"/>
              </a:cxn>
              <a:cxn ang="0">
                <a:pos x="236427" y="71956"/>
              </a:cxn>
              <a:cxn ang="0">
                <a:pos x="130206" y="71956"/>
              </a:cxn>
              <a:cxn ang="0">
                <a:pos x="130206" y="89088"/>
              </a:cxn>
              <a:cxn ang="0">
                <a:pos x="109647" y="89088"/>
              </a:cxn>
              <a:cxn ang="0">
                <a:pos x="109647" y="71956"/>
              </a:cxn>
              <a:cxn ang="0">
                <a:pos x="109647" y="54823"/>
              </a:cxn>
              <a:cxn ang="0">
                <a:pos x="256986" y="54823"/>
              </a:cxn>
              <a:cxn ang="0">
                <a:pos x="256986" y="71956"/>
              </a:cxn>
            </a:cxnLst>
            <a:rect l="0" t="0" r="0" b="0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6"/>
                </a:lnTo>
                <a:lnTo>
                  <a:pt x="69" y="26"/>
                </a:lnTo>
                <a:lnTo>
                  <a:pt x="69" y="21"/>
                </a:lnTo>
                <a:lnTo>
                  <a:pt x="38" y="21"/>
                </a:lnTo>
                <a:lnTo>
                  <a:pt x="38" y="26"/>
                </a:lnTo>
                <a:lnTo>
                  <a:pt x="32" y="26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3" name="Freeform 119"/>
          <p:cNvSpPr>
            <a:spLocks noEditPoints="1"/>
          </p:cNvSpPr>
          <p:nvPr/>
        </p:nvSpPr>
        <p:spPr>
          <a:xfrm>
            <a:off x="10710863" y="4502150"/>
            <a:ext cx="366712" cy="127000"/>
          </a:xfrm>
          <a:custGeom>
            <a:avLst/>
            <a:gdLst/>
            <a:ahLst/>
            <a:cxnLst>
              <a:cxn ang="0">
                <a:pos x="0" y="126779"/>
              </a:cxn>
              <a:cxn ang="0">
                <a:pos x="366633" y="126779"/>
              </a:cxn>
              <a:cxn ang="0">
                <a:pos x="366633" y="0"/>
              </a:cxn>
              <a:cxn ang="0">
                <a:pos x="0" y="0"/>
              </a:cxn>
              <a:cxn ang="0">
                <a:pos x="0" y="126779"/>
              </a:cxn>
              <a:cxn ang="0">
                <a:pos x="256986" y="71956"/>
              </a:cxn>
              <a:cxn ang="0">
                <a:pos x="256986" y="92514"/>
              </a:cxn>
              <a:cxn ang="0">
                <a:pos x="236427" y="92514"/>
              </a:cxn>
              <a:cxn ang="0">
                <a:pos x="236427" y="71956"/>
              </a:cxn>
              <a:cxn ang="0">
                <a:pos x="130206" y="71956"/>
              </a:cxn>
              <a:cxn ang="0">
                <a:pos x="130206" y="92514"/>
              </a:cxn>
              <a:cxn ang="0">
                <a:pos x="109647" y="92514"/>
              </a:cxn>
              <a:cxn ang="0">
                <a:pos x="109647" y="71956"/>
              </a:cxn>
              <a:cxn ang="0">
                <a:pos x="109647" y="54823"/>
              </a:cxn>
              <a:cxn ang="0">
                <a:pos x="256986" y="54823"/>
              </a:cxn>
              <a:cxn ang="0">
                <a:pos x="256986" y="71956"/>
              </a:cxn>
            </a:cxnLst>
            <a:rect l="0" t="0" r="0" b="0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7"/>
                </a:lnTo>
                <a:lnTo>
                  <a:pt x="69" y="27"/>
                </a:lnTo>
                <a:lnTo>
                  <a:pt x="69" y="21"/>
                </a:lnTo>
                <a:lnTo>
                  <a:pt x="38" y="21"/>
                </a:lnTo>
                <a:lnTo>
                  <a:pt x="38" y="27"/>
                </a:lnTo>
                <a:lnTo>
                  <a:pt x="32" y="27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4" name="Freeform 120"/>
          <p:cNvSpPr>
            <a:spLocks noEditPoints="1"/>
          </p:cNvSpPr>
          <p:nvPr/>
        </p:nvSpPr>
        <p:spPr>
          <a:xfrm>
            <a:off x="1212850" y="5029200"/>
            <a:ext cx="434975" cy="401638"/>
          </a:xfrm>
          <a:custGeom>
            <a:avLst/>
            <a:gdLst/>
            <a:ahLst/>
            <a:cxnLst>
              <a:cxn ang="0">
                <a:pos x="376913" y="0"/>
              </a:cxn>
              <a:cxn ang="0">
                <a:pos x="342648" y="0"/>
              </a:cxn>
              <a:cxn ang="0">
                <a:pos x="325516" y="0"/>
              </a:cxn>
              <a:cxn ang="0">
                <a:pos x="106221" y="0"/>
              </a:cxn>
              <a:cxn ang="0">
                <a:pos x="89088" y="0"/>
              </a:cxn>
              <a:cxn ang="0">
                <a:pos x="54824" y="0"/>
              </a:cxn>
              <a:cxn ang="0">
                <a:pos x="0" y="212437"/>
              </a:cxn>
              <a:cxn ang="0">
                <a:pos x="0" y="400889"/>
              </a:cxn>
              <a:cxn ang="0">
                <a:pos x="435163" y="400889"/>
              </a:cxn>
              <a:cxn ang="0">
                <a:pos x="435163" y="219290"/>
              </a:cxn>
              <a:cxn ang="0">
                <a:pos x="376913" y="0"/>
              </a:cxn>
              <a:cxn ang="0">
                <a:pos x="85662" y="37690"/>
              </a:cxn>
              <a:cxn ang="0">
                <a:pos x="89088" y="37690"/>
              </a:cxn>
              <a:cxn ang="0">
                <a:pos x="106221" y="37690"/>
              </a:cxn>
              <a:cxn ang="0">
                <a:pos x="325516" y="37690"/>
              </a:cxn>
              <a:cxn ang="0">
                <a:pos x="342648" y="37690"/>
              </a:cxn>
              <a:cxn ang="0">
                <a:pos x="346075" y="37690"/>
              </a:cxn>
              <a:cxn ang="0">
                <a:pos x="397472" y="219290"/>
              </a:cxn>
              <a:cxn ang="0">
                <a:pos x="298104" y="219290"/>
              </a:cxn>
              <a:cxn ang="0">
                <a:pos x="263839" y="274112"/>
              </a:cxn>
              <a:cxn ang="0">
                <a:pos x="171324" y="274112"/>
              </a:cxn>
              <a:cxn ang="0">
                <a:pos x="133633" y="219290"/>
              </a:cxn>
              <a:cxn ang="0">
                <a:pos x="34265" y="219290"/>
              </a:cxn>
              <a:cxn ang="0">
                <a:pos x="85662" y="37690"/>
              </a:cxn>
            </a:cxnLst>
            <a:rect l="0" t="0" r="0" b="0"/>
            <a:pathLst>
              <a:path w="127" h="117">
                <a:moveTo>
                  <a:pt x="110" y="0"/>
                </a:moveTo>
                <a:lnTo>
                  <a:pt x="100" y="0"/>
                </a:lnTo>
                <a:lnTo>
                  <a:pt x="95" y="0"/>
                </a:lnTo>
                <a:lnTo>
                  <a:pt x="31" y="0"/>
                </a:lnTo>
                <a:lnTo>
                  <a:pt x="26" y="0"/>
                </a:lnTo>
                <a:lnTo>
                  <a:pt x="16" y="0"/>
                </a:lnTo>
                <a:lnTo>
                  <a:pt x="0" y="62"/>
                </a:lnTo>
                <a:lnTo>
                  <a:pt x="0" y="117"/>
                </a:lnTo>
                <a:lnTo>
                  <a:pt x="127" y="117"/>
                </a:lnTo>
                <a:lnTo>
                  <a:pt x="127" y="64"/>
                </a:lnTo>
                <a:lnTo>
                  <a:pt x="110" y="0"/>
                </a:lnTo>
                <a:close/>
                <a:moveTo>
                  <a:pt x="25" y="11"/>
                </a:moveTo>
                <a:lnTo>
                  <a:pt x="26" y="11"/>
                </a:lnTo>
                <a:lnTo>
                  <a:pt x="31" y="11"/>
                </a:lnTo>
                <a:lnTo>
                  <a:pt x="95" y="11"/>
                </a:lnTo>
                <a:lnTo>
                  <a:pt x="100" y="11"/>
                </a:lnTo>
                <a:lnTo>
                  <a:pt x="101" y="11"/>
                </a:lnTo>
                <a:lnTo>
                  <a:pt x="116" y="64"/>
                </a:lnTo>
                <a:lnTo>
                  <a:pt x="87" y="64"/>
                </a:lnTo>
                <a:lnTo>
                  <a:pt x="77" y="80"/>
                </a:lnTo>
                <a:lnTo>
                  <a:pt x="50" y="80"/>
                </a:lnTo>
                <a:lnTo>
                  <a:pt x="39" y="64"/>
                </a:lnTo>
                <a:lnTo>
                  <a:pt x="10" y="64"/>
                </a:lnTo>
                <a:lnTo>
                  <a:pt x="25" y="1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35" name="Rectangle 121"/>
          <p:cNvSpPr/>
          <p:nvPr/>
        </p:nvSpPr>
        <p:spPr>
          <a:xfrm>
            <a:off x="2144713" y="5170488"/>
            <a:ext cx="328612" cy="142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36" name="Rectangle 122"/>
          <p:cNvSpPr/>
          <p:nvPr/>
        </p:nvSpPr>
        <p:spPr>
          <a:xfrm>
            <a:off x="2144713" y="5170488"/>
            <a:ext cx="328612" cy="142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37" name="Rectangle 123"/>
          <p:cNvSpPr/>
          <p:nvPr/>
        </p:nvSpPr>
        <p:spPr>
          <a:xfrm>
            <a:off x="2144713" y="5170488"/>
            <a:ext cx="328612" cy="142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38" name="Rectangle 124"/>
          <p:cNvSpPr/>
          <p:nvPr/>
        </p:nvSpPr>
        <p:spPr>
          <a:xfrm>
            <a:off x="2144713" y="5170488"/>
            <a:ext cx="328612" cy="1428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39" name="Freeform 125"/>
          <p:cNvSpPr>
            <a:spLocks noEditPoints="1"/>
          </p:cNvSpPr>
          <p:nvPr/>
        </p:nvSpPr>
        <p:spPr>
          <a:xfrm>
            <a:off x="2090738" y="5114925"/>
            <a:ext cx="473075" cy="254000"/>
          </a:xfrm>
          <a:custGeom>
            <a:avLst/>
            <a:gdLst/>
            <a:ahLst/>
            <a:cxnLst>
              <a:cxn ang="0">
                <a:pos x="457700" y="72444"/>
              </a:cxn>
              <a:cxn ang="0">
                <a:pos x="436482" y="72444"/>
              </a:cxn>
              <a:cxn ang="0">
                <a:pos x="436482" y="18111"/>
              </a:cxn>
              <a:cxn ang="0">
                <a:pos x="418296" y="0"/>
              </a:cxn>
              <a:cxn ang="0">
                <a:pos x="18187" y="0"/>
              </a:cxn>
              <a:cxn ang="0">
                <a:pos x="0" y="18111"/>
              </a:cxn>
              <a:cxn ang="0">
                <a:pos x="0" y="235442"/>
              </a:cxn>
              <a:cxn ang="0">
                <a:pos x="18187" y="253553"/>
              </a:cxn>
              <a:cxn ang="0">
                <a:pos x="418296" y="253553"/>
              </a:cxn>
              <a:cxn ang="0">
                <a:pos x="436482" y="235442"/>
              </a:cxn>
              <a:cxn ang="0">
                <a:pos x="436482" y="181109"/>
              </a:cxn>
              <a:cxn ang="0">
                <a:pos x="457700" y="181109"/>
              </a:cxn>
              <a:cxn ang="0">
                <a:pos x="472856" y="166017"/>
              </a:cxn>
              <a:cxn ang="0">
                <a:pos x="472856" y="87536"/>
              </a:cxn>
              <a:cxn ang="0">
                <a:pos x="457700" y="72444"/>
              </a:cxn>
              <a:cxn ang="0">
                <a:pos x="400109" y="217331"/>
              </a:cxn>
              <a:cxn ang="0">
                <a:pos x="36374" y="217331"/>
              </a:cxn>
              <a:cxn ang="0">
                <a:pos x="36374" y="36222"/>
              </a:cxn>
              <a:cxn ang="0">
                <a:pos x="400109" y="36222"/>
              </a:cxn>
              <a:cxn ang="0">
                <a:pos x="400109" y="217331"/>
              </a:cxn>
            </a:cxnLst>
            <a:rect l="0" t="0" r="0" b="0"/>
            <a:pathLst>
              <a:path w="156" h="84">
                <a:moveTo>
                  <a:pt x="151" y="24"/>
                </a:moveTo>
                <a:cubicBezTo>
                  <a:pt x="144" y="24"/>
                  <a:pt x="144" y="24"/>
                  <a:pt x="144" y="24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3"/>
                  <a:pt x="141" y="0"/>
                  <a:pt x="13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3" y="84"/>
                  <a:pt x="6" y="84"/>
                </a:cubicBezTo>
                <a:cubicBezTo>
                  <a:pt x="138" y="84"/>
                  <a:pt x="138" y="84"/>
                  <a:pt x="138" y="84"/>
                </a:cubicBezTo>
                <a:cubicBezTo>
                  <a:pt x="141" y="84"/>
                  <a:pt x="144" y="81"/>
                  <a:pt x="144" y="78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51" y="60"/>
                  <a:pt x="151" y="60"/>
                  <a:pt x="151" y="60"/>
                </a:cubicBezTo>
                <a:cubicBezTo>
                  <a:pt x="154" y="60"/>
                  <a:pt x="156" y="58"/>
                  <a:pt x="156" y="55"/>
                </a:cubicBezTo>
                <a:cubicBezTo>
                  <a:pt x="156" y="29"/>
                  <a:pt x="156" y="29"/>
                  <a:pt x="156" y="29"/>
                </a:cubicBezTo>
                <a:cubicBezTo>
                  <a:pt x="156" y="26"/>
                  <a:pt x="154" y="24"/>
                  <a:pt x="151" y="24"/>
                </a:cubicBezTo>
                <a:moveTo>
                  <a:pt x="132" y="72"/>
                </a:moveTo>
                <a:cubicBezTo>
                  <a:pt x="12" y="72"/>
                  <a:pt x="12" y="72"/>
                  <a:pt x="12" y="7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2" y="12"/>
                  <a:pt x="132" y="12"/>
                  <a:pt x="132" y="12"/>
                </a:cubicBezTo>
                <a:lnTo>
                  <a:pt x="132" y="7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0" name="Freeform 126"/>
          <p:cNvSpPr>
            <a:spLocks noEditPoints="1"/>
          </p:cNvSpPr>
          <p:nvPr/>
        </p:nvSpPr>
        <p:spPr>
          <a:xfrm>
            <a:off x="3803650" y="5060950"/>
            <a:ext cx="496888" cy="361950"/>
          </a:xfrm>
          <a:custGeom>
            <a:avLst/>
            <a:gdLst/>
            <a:ahLst/>
            <a:cxnLst>
              <a:cxn ang="0">
                <a:pos x="375660" y="0"/>
              </a:cxn>
              <a:cxn ang="0">
                <a:pos x="124210" y="0"/>
              </a:cxn>
              <a:cxn ang="0">
                <a:pos x="124210" y="363199"/>
              </a:cxn>
              <a:cxn ang="0">
                <a:pos x="375660" y="363199"/>
              </a:cxn>
              <a:cxn ang="0">
                <a:pos x="375660" y="0"/>
              </a:cxn>
              <a:cxn ang="0">
                <a:pos x="193889" y="181600"/>
              </a:cxn>
              <a:cxn ang="0">
                <a:pos x="175712" y="199759"/>
              </a:cxn>
              <a:cxn ang="0">
                <a:pos x="157535" y="181600"/>
              </a:cxn>
              <a:cxn ang="0">
                <a:pos x="157535" y="108960"/>
              </a:cxn>
              <a:cxn ang="0">
                <a:pos x="175712" y="90800"/>
              </a:cxn>
              <a:cxn ang="0">
                <a:pos x="193889" y="108960"/>
              </a:cxn>
              <a:cxn ang="0">
                <a:pos x="193889" y="181600"/>
              </a:cxn>
              <a:cxn ang="0">
                <a:pos x="284774" y="308719"/>
              </a:cxn>
              <a:cxn ang="0">
                <a:pos x="212066" y="308719"/>
              </a:cxn>
              <a:cxn ang="0">
                <a:pos x="212066" y="290559"/>
              </a:cxn>
              <a:cxn ang="0">
                <a:pos x="248420" y="254239"/>
              </a:cxn>
              <a:cxn ang="0">
                <a:pos x="284774" y="290559"/>
              </a:cxn>
              <a:cxn ang="0">
                <a:pos x="284774" y="308719"/>
              </a:cxn>
              <a:cxn ang="0">
                <a:pos x="339305" y="181600"/>
              </a:cxn>
              <a:cxn ang="0">
                <a:pos x="321128" y="199759"/>
              </a:cxn>
              <a:cxn ang="0">
                <a:pos x="302951" y="181600"/>
              </a:cxn>
              <a:cxn ang="0">
                <a:pos x="302951" y="108960"/>
              </a:cxn>
              <a:cxn ang="0">
                <a:pos x="321128" y="90800"/>
              </a:cxn>
              <a:cxn ang="0">
                <a:pos x="339305" y="108960"/>
              </a:cxn>
              <a:cxn ang="0">
                <a:pos x="339305" y="181600"/>
              </a:cxn>
            </a:cxnLst>
            <a:rect l="0" t="0" r="0" b="0"/>
            <a:pathLst>
              <a:path w="164" h="120">
                <a:moveTo>
                  <a:pt x="124" y="0"/>
                </a:moveTo>
                <a:cubicBezTo>
                  <a:pt x="41" y="0"/>
                  <a:pt x="41" y="0"/>
                  <a:pt x="41" y="0"/>
                </a:cubicBezTo>
                <a:cubicBezTo>
                  <a:pt x="0" y="0"/>
                  <a:pt x="0" y="120"/>
                  <a:pt x="41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64" y="120"/>
                  <a:pt x="164" y="0"/>
                  <a:pt x="124" y="0"/>
                </a:cubicBezTo>
                <a:moveTo>
                  <a:pt x="64" y="60"/>
                </a:moveTo>
                <a:cubicBezTo>
                  <a:pt x="64" y="63"/>
                  <a:pt x="61" y="66"/>
                  <a:pt x="58" y="66"/>
                </a:cubicBezTo>
                <a:cubicBezTo>
                  <a:pt x="55" y="66"/>
                  <a:pt x="52" y="63"/>
                  <a:pt x="52" y="60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3"/>
                  <a:pt x="55" y="30"/>
                  <a:pt x="58" y="30"/>
                </a:cubicBezTo>
                <a:cubicBezTo>
                  <a:pt x="61" y="30"/>
                  <a:pt x="64" y="33"/>
                  <a:pt x="64" y="36"/>
                </a:cubicBezTo>
                <a:lnTo>
                  <a:pt x="64" y="60"/>
                </a:lnTo>
                <a:close/>
                <a:moveTo>
                  <a:pt x="94" y="102"/>
                </a:moveTo>
                <a:cubicBezTo>
                  <a:pt x="70" y="102"/>
                  <a:pt x="70" y="102"/>
                  <a:pt x="70" y="102"/>
                </a:cubicBezTo>
                <a:cubicBezTo>
                  <a:pt x="70" y="96"/>
                  <a:pt x="70" y="96"/>
                  <a:pt x="70" y="96"/>
                </a:cubicBezTo>
                <a:cubicBezTo>
                  <a:pt x="70" y="89"/>
                  <a:pt x="75" y="84"/>
                  <a:pt x="82" y="84"/>
                </a:cubicBezTo>
                <a:cubicBezTo>
                  <a:pt x="89" y="84"/>
                  <a:pt x="94" y="89"/>
                  <a:pt x="94" y="96"/>
                </a:cubicBezTo>
                <a:lnTo>
                  <a:pt x="94" y="102"/>
                </a:lnTo>
                <a:close/>
                <a:moveTo>
                  <a:pt x="112" y="60"/>
                </a:moveTo>
                <a:cubicBezTo>
                  <a:pt x="112" y="63"/>
                  <a:pt x="109" y="66"/>
                  <a:pt x="106" y="66"/>
                </a:cubicBezTo>
                <a:cubicBezTo>
                  <a:pt x="103" y="66"/>
                  <a:pt x="100" y="63"/>
                  <a:pt x="100" y="60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33"/>
                  <a:pt x="103" y="30"/>
                  <a:pt x="106" y="30"/>
                </a:cubicBezTo>
                <a:cubicBezTo>
                  <a:pt x="109" y="30"/>
                  <a:pt x="112" y="33"/>
                  <a:pt x="112" y="36"/>
                </a:cubicBezTo>
                <a:lnTo>
                  <a:pt x="112" y="6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1" name="Freeform 127"/>
          <p:cNvSpPr/>
          <p:nvPr/>
        </p:nvSpPr>
        <p:spPr>
          <a:xfrm>
            <a:off x="4725988" y="5019675"/>
            <a:ext cx="325437" cy="434975"/>
          </a:xfrm>
          <a:custGeom>
            <a:avLst/>
            <a:gdLst/>
            <a:ahLst/>
            <a:cxnLst>
              <a:cxn ang="0">
                <a:pos x="239854" y="260407"/>
              </a:cxn>
              <a:cxn ang="0">
                <a:pos x="308384" y="260407"/>
              </a:cxn>
              <a:cxn ang="0">
                <a:pos x="226148" y="161041"/>
              </a:cxn>
              <a:cxn ang="0">
                <a:pos x="270692" y="161041"/>
              </a:cxn>
              <a:cxn ang="0">
                <a:pos x="191883" y="71954"/>
              </a:cxn>
              <a:cxn ang="0">
                <a:pos x="219295" y="71954"/>
              </a:cxn>
              <a:cxn ang="0">
                <a:pos x="164471" y="0"/>
              </a:cxn>
              <a:cxn ang="0">
                <a:pos x="109647" y="71954"/>
              </a:cxn>
              <a:cxn ang="0">
                <a:pos x="137059" y="71954"/>
              </a:cxn>
              <a:cxn ang="0">
                <a:pos x="54824" y="161041"/>
              </a:cxn>
              <a:cxn ang="0">
                <a:pos x="99368" y="161041"/>
              </a:cxn>
              <a:cxn ang="0">
                <a:pos x="17132" y="260407"/>
              </a:cxn>
              <a:cxn ang="0">
                <a:pos x="85662" y="260407"/>
              </a:cxn>
              <a:cxn ang="0">
                <a:pos x="0" y="370051"/>
              </a:cxn>
              <a:cxn ang="0">
                <a:pos x="126780" y="370051"/>
              </a:cxn>
              <a:cxn ang="0">
                <a:pos x="126780" y="435153"/>
              </a:cxn>
              <a:cxn ang="0">
                <a:pos x="198736" y="435153"/>
              </a:cxn>
              <a:cxn ang="0">
                <a:pos x="198736" y="370051"/>
              </a:cxn>
              <a:cxn ang="0">
                <a:pos x="325516" y="370051"/>
              </a:cxn>
              <a:cxn ang="0">
                <a:pos x="239854" y="260407"/>
              </a:cxn>
            </a:cxnLst>
            <a:rect l="0" t="0" r="0" b="0"/>
            <a:pathLst>
              <a:path w="95" h="127">
                <a:moveTo>
                  <a:pt x="70" y="76"/>
                </a:moveTo>
                <a:lnTo>
                  <a:pt x="90" y="76"/>
                </a:lnTo>
                <a:lnTo>
                  <a:pt x="66" y="47"/>
                </a:lnTo>
                <a:lnTo>
                  <a:pt x="79" y="47"/>
                </a:lnTo>
                <a:lnTo>
                  <a:pt x="56" y="21"/>
                </a:lnTo>
                <a:lnTo>
                  <a:pt x="64" y="21"/>
                </a:lnTo>
                <a:lnTo>
                  <a:pt x="48" y="0"/>
                </a:lnTo>
                <a:lnTo>
                  <a:pt x="32" y="21"/>
                </a:lnTo>
                <a:lnTo>
                  <a:pt x="40" y="21"/>
                </a:lnTo>
                <a:lnTo>
                  <a:pt x="16" y="47"/>
                </a:lnTo>
                <a:lnTo>
                  <a:pt x="29" y="47"/>
                </a:lnTo>
                <a:lnTo>
                  <a:pt x="5" y="76"/>
                </a:lnTo>
                <a:lnTo>
                  <a:pt x="25" y="76"/>
                </a:lnTo>
                <a:lnTo>
                  <a:pt x="0" y="108"/>
                </a:lnTo>
                <a:lnTo>
                  <a:pt x="37" y="108"/>
                </a:lnTo>
                <a:lnTo>
                  <a:pt x="37" y="127"/>
                </a:lnTo>
                <a:lnTo>
                  <a:pt x="58" y="127"/>
                </a:lnTo>
                <a:lnTo>
                  <a:pt x="58" y="108"/>
                </a:lnTo>
                <a:lnTo>
                  <a:pt x="95" y="108"/>
                </a:lnTo>
                <a:lnTo>
                  <a:pt x="70" y="7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2" name="Freeform 128"/>
          <p:cNvSpPr/>
          <p:nvPr/>
        </p:nvSpPr>
        <p:spPr>
          <a:xfrm>
            <a:off x="5507038" y="4995863"/>
            <a:ext cx="438150" cy="471487"/>
          </a:xfrm>
          <a:custGeom>
            <a:avLst/>
            <a:gdLst/>
            <a:ahLst/>
            <a:cxnLst>
              <a:cxn ang="0">
                <a:pos x="237570" y="36373"/>
              </a:cxn>
              <a:cxn ang="0">
                <a:pos x="237570" y="18186"/>
              </a:cxn>
              <a:cxn ang="0">
                <a:pos x="219296" y="0"/>
              </a:cxn>
              <a:cxn ang="0">
                <a:pos x="201021" y="18186"/>
              </a:cxn>
              <a:cxn ang="0">
                <a:pos x="201021" y="36373"/>
              </a:cxn>
              <a:cxn ang="0">
                <a:pos x="0" y="254608"/>
              </a:cxn>
              <a:cxn ang="0">
                <a:pos x="3046" y="254608"/>
              </a:cxn>
              <a:cxn ang="0">
                <a:pos x="73099" y="200049"/>
              </a:cxn>
              <a:cxn ang="0">
                <a:pos x="143151" y="254608"/>
              </a:cxn>
              <a:cxn ang="0">
                <a:pos x="149243" y="254608"/>
              </a:cxn>
              <a:cxn ang="0">
                <a:pos x="201021" y="203080"/>
              </a:cxn>
              <a:cxn ang="0">
                <a:pos x="201021" y="400099"/>
              </a:cxn>
              <a:cxn ang="0">
                <a:pos x="164472" y="436471"/>
              </a:cxn>
              <a:cxn ang="0">
                <a:pos x="127922" y="400099"/>
              </a:cxn>
              <a:cxn ang="0">
                <a:pos x="109648" y="381912"/>
              </a:cxn>
              <a:cxn ang="0">
                <a:pos x="91373" y="400099"/>
              </a:cxn>
              <a:cxn ang="0">
                <a:pos x="164472" y="472844"/>
              </a:cxn>
              <a:cxn ang="0">
                <a:pos x="237570" y="400099"/>
              </a:cxn>
              <a:cxn ang="0">
                <a:pos x="237570" y="203080"/>
              </a:cxn>
              <a:cxn ang="0">
                <a:pos x="289348" y="254608"/>
              </a:cxn>
              <a:cxn ang="0">
                <a:pos x="295440" y="254608"/>
              </a:cxn>
              <a:cxn ang="0">
                <a:pos x="365493" y="200049"/>
              </a:cxn>
              <a:cxn ang="0">
                <a:pos x="435545" y="254608"/>
              </a:cxn>
              <a:cxn ang="0">
                <a:pos x="438591" y="254608"/>
              </a:cxn>
              <a:cxn ang="0">
                <a:pos x="237570" y="36373"/>
              </a:cxn>
            </a:cxnLst>
            <a:rect l="0" t="0" r="0" b="0"/>
            <a:pathLst>
              <a:path w="144" h="156">
                <a:moveTo>
                  <a:pt x="78" y="12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3"/>
                  <a:pt x="66" y="6"/>
                </a:cubicBezTo>
                <a:cubicBezTo>
                  <a:pt x="66" y="12"/>
                  <a:pt x="66" y="12"/>
                  <a:pt x="66" y="12"/>
                </a:cubicBezTo>
                <a:cubicBezTo>
                  <a:pt x="29" y="15"/>
                  <a:pt x="0" y="46"/>
                  <a:pt x="0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4" y="74"/>
                  <a:pt x="13" y="66"/>
                  <a:pt x="24" y="66"/>
                </a:cubicBezTo>
                <a:cubicBezTo>
                  <a:pt x="35" y="66"/>
                  <a:pt x="44" y="74"/>
                  <a:pt x="47" y="84"/>
                </a:cubicBezTo>
                <a:cubicBezTo>
                  <a:pt x="49" y="84"/>
                  <a:pt x="49" y="84"/>
                  <a:pt x="49" y="84"/>
                </a:cubicBezTo>
                <a:cubicBezTo>
                  <a:pt x="51" y="76"/>
                  <a:pt x="58" y="69"/>
                  <a:pt x="66" y="67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66" y="134"/>
                  <a:pt x="65" y="144"/>
                  <a:pt x="54" y="144"/>
                </a:cubicBezTo>
                <a:cubicBezTo>
                  <a:pt x="43" y="144"/>
                  <a:pt x="42" y="135"/>
                  <a:pt x="42" y="132"/>
                </a:cubicBezTo>
                <a:cubicBezTo>
                  <a:pt x="42" y="129"/>
                  <a:pt x="39" y="126"/>
                  <a:pt x="36" y="126"/>
                </a:cubicBezTo>
                <a:cubicBezTo>
                  <a:pt x="33" y="126"/>
                  <a:pt x="30" y="129"/>
                  <a:pt x="30" y="132"/>
                </a:cubicBezTo>
                <a:cubicBezTo>
                  <a:pt x="30" y="142"/>
                  <a:pt x="36" y="156"/>
                  <a:pt x="54" y="156"/>
                </a:cubicBezTo>
                <a:cubicBezTo>
                  <a:pt x="72" y="156"/>
                  <a:pt x="78" y="142"/>
                  <a:pt x="78" y="132"/>
                </a:cubicBezTo>
                <a:cubicBezTo>
                  <a:pt x="78" y="67"/>
                  <a:pt x="78" y="67"/>
                  <a:pt x="78" y="67"/>
                </a:cubicBezTo>
                <a:cubicBezTo>
                  <a:pt x="86" y="69"/>
                  <a:pt x="93" y="76"/>
                  <a:pt x="95" y="84"/>
                </a:cubicBezTo>
                <a:cubicBezTo>
                  <a:pt x="97" y="84"/>
                  <a:pt x="97" y="84"/>
                  <a:pt x="97" y="84"/>
                </a:cubicBezTo>
                <a:cubicBezTo>
                  <a:pt x="100" y="74"/>
                  <a:pt x="109" y="66"/>
                  <a:pt x="120" y="66"/>
                </a:cubicBezTo>
                <a:cubicBezTo>
                  <a:pt x="131" y="66"/>
                  <a:pt x="140" y="74"/>
                  <a:pt x="143" y="84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46"/>
                  <a:pt x="115" y="15"/>
                  <a:pt x="78" y="1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3" name="Oval 129"/>
          <p:cNvSpPr/>
          <p:nvPr/>
        </p:nvSpPr>
        <p:spPr>
          <a:xfrm>
            <a:off x="8166100" y="5348288"/>
            <a:ext cx="71438" cy="7143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44" name="Oval 130"/>
          <p:cNvSpPr/>
          <p:nvPr/>
        </p:nvSpPr>
        <p:spPr>
          <a:xfrm>
            <a:off x="8364538" y="5348288"/>
            <a:ext cx="71437" cy="7143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45" name="Freeform 131"/>
          <p:cNvSpPr>
            <a:spLocks noEditPoints="1"/>
          </p:cNvSpPr>
          <p:nvPr/>
        </p:nvSpPr>
        <p:spPr>
          <a:xfrm>
            <a:off x="8018463" y="5073650"/>
            <a:ext cx="509587" cy="239713"/>
          </a:xfrm>
          <a:custGeom>
            <a:avLst/>
            <a:gdLst/>
            <a:ahLst/>
            <a:cxnLst>
              <a:cxn ang="0">
                <a:pos x="27351" y="0"/>
              </a:cxn>
              <a:cxn ang="0">
                <a:pos x="42545" y="55350"/>
              </a:cxn>
              <a:cxn ang="0">
                <a:pos x="510545" y="55350"/>
              </a:cxn>
              <a:cxn ang="0">
                <a:pos x="118519" y="92249"/>
              </a:cxn>
              <a:cxn ang="0">
                <a:pos x="127636" y="101474"/>
              </a:cxn>
              <a:cxn ang="0">
                <a:pos x="328208" y="138374"/>
              </a:cxn>
              <a:cxn ang="0">
                <a:pos x="309974" y="83024"/>
              </a:cxn>
              <a:cxn ang="0">
                <a:pos x="300857" y="92249"/>
              </a:cxn>
              <a:cxn ang="0">
                <a:pos x="300857" y="129149"/>
              </a:cxn>
              <a:cxn ang="0">
                <a:pos x="291740" y="119924"/>
              </a:cxn>
              <a:cxn ang="0">
                <a:pos x="237039" y="101474"/>
              </a:cxn>
              <a:cxn ang="0">
                <a:pos x="200571" y="83024"/>
              </a:cxn>
              <a:cxn ang="0">
                <a:pos x="191454" y="92249"/>
              </a:cxn>
              <a:cxn ang="0">
                <a:pos x="173221" y="92249"/>
              </a:cxn>
              <a:cxn ang="0">
                <a:pos x="164104" y="83024"/>
              </a:cxn>
              <a:cxn ang="0">
                <a:pos x="145870" y="119924"/>
              </a:cxn>
              <a:cxn ang="0">
                <a:pos x="164104" y="175274"/>
              </a:cxn>
              <a:cxn ang="0">
                <a:pos x="173221" y="166049"/>
              </a:cxn>
              <a:cxn ang="0">
                <a:pos x="191454" y="129149"/>
              </a:cxn>
              <a:cxn ang="0">
                <a:pos x="182338" y="119924"/>
              </a:cxn>
              <a:cxn ang="0">
                <a:pos x="182338" y="193723"/>
              </a:cxn>
              <a:cxn ang="0">
                <a:pos x="200571" y="175274"/>
              </a:cxn>
              <a:cxn ang="0">
                <a:pos x="209688" y="166049"/>
              </a:cxn>
              <a:cxn ang="0">
                <a:pos x="227922" y="129149"/>
              </a:cxn>
              <a:cxn ang="0">
                <a:pos x="218805" y="119924"/>
              </a:cxn>
              <a:cxn ang="0">
                <a:pos x="218805" y="193723"/>
              </a:cxn>
              <a:cxn ang="0">
                <a:pos x="237039" y="175274"/>
              </a:cxn>
              <a:cxn ang="0">
                <a:pos x="246156" y="166049"/>
              </a:cxn>
              <a:cxn ang="0">
                <a:pos x="264389" y="129149"/>
              </a:cxn>
              <a:cxn ang="0">
                <a:pos x="255273" y="119924"/>
              </a:cxn>
              <a:cxn ang="0">
                <a:pos x="255273" y="193723"/>
              </a:cxn>
              <a:cxn ang="0">
                <a:pos x="273506" y="175274"/>
              </a:cxn>
              <a:cxn ang="0">
                <a:pos x="282623" y="166049"/>
              </a:cxn>
              <a:cxn ang="0">
                <a:pos x="264389" y="92249"/>
              </a:cxn>
              <a:cxn ang="0">
                <a:pos x="273506" y="101474"/>
              </a:cxn>
              <a:cxn ang="0">
                <a:pos x="291740" y="193723"/>
              </a:cxn>
              <a:cxn ang="0">
                <a:pos x="309974" y="175274"/>
              </a:cxn>
              <a:cxn ang="0">
                <a:pos x="319091" y="166049"/>
              </a:cxn>
              <a:cxn ang="0">
                <a:pos x="319091" y="202948"/>
              </a:cxn>
              <a:cxn ang="0">
                <a:pos x="328208" y="212173"/>
              </a:cxn>
              <a:cxn ang="0">
                <a:pos x="346441" y="156824"/>
              </a:cxn>
              <a:cxn ang="0">
                <a:pos x="346441" y="101474"/>
              </a:cxn>
              <a:cxn ang="0">
                <a:pos x="355558" y="92249"/>
              </a:cxn>
              <a:cxn ang="0">
                <a:pos x="373792" y="129149"/>
              </a:cxn>
              <a:cxn ang="0">
                <a:pos x="364675" y="119924"/>
              </a:cxn>
              <a:cxn ang="0">
                <a:pos x="364675" y="193723"/>
              </a:cxn>
              <a:cxn ang="0">
                <a:pos x="382909" y="175274"/>
              </a:cxn>
              <a:cxn ang="0">
                <a:pos x="392026" y="166049"/>
              </a:cxn>
              <a:cxn ang="0">
                <a:pos x="373792" y="92249"/>
              </a:cxn>
              <a:cxn ang="0">
                <a:pos x="382909" y="101474"/>
              </a:cxn>
              <a:cxn ang="0">
                <a:pos x="401143" y="193723"/>
              </a:cxn>
              <a:cxn ang="0">
                <a:pos x="401143" y="138374"/>
              </a:cxn>
              <a:cxn ang="0">
                <a:pos x="410259" y="129149"/>
              </a:cxn>
              <a:cxn ang="0">
                <a:pos x="410259" y="166049"/>
              </a:cxn>
              <a:cxn ang="0">
                <a:pos x="419376" y="175274"/>
              </a:cxn>
              <a:cxn ang="0">
                <a:pos x="419376" y="83024"/>
              </a:cxn>
              <a:cxn ang="0">
                <a:pos x="437610" y="138374"/>
              </a:cxn>
              <a:cxn ang="0">
                <a:pos x="446727" y="129149"/>
              </a:cxn>
              <a:cxn ang="0">
                <a:pos x="446727" y="92249"/>
              </a:cxn>
              <a:cxn ang="0">
                <a:pos x="455844" y="101474"/>
              </a:cxn>
            </a:cxnLst>
            <a:rect l="0" t="0" r="0" b="0"/>
            <a:pathLst>
              <a:path w="168" h="78">
                <a:moveTo>
                  <a:pt x="33" y="18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45" y="78"/>
                  <a:pt x="45" y="78"/>
                  <a:pt x="45" y="78"/>
                </a:cubicBezTo>
                <a:cubicBezTo>
                  <a:pt x="148" y="78"/>
                  <a:pt x="148" y="78"/>
                  <a:pt x="148" y="78"/>
                </a:cubicBezTo>
                <a:cubicBezTo>
                  <a:pt x="168" y="18"/>
                  <a:pt x="168" y="18"/>
                  <a:pt x="168" y="18"/>
                </a:cubicBezTo>
                <a:lnTo>
                  <a:pt x="33" y="18"/>
                </a:lnTo>
                <a:close/>
                <a:moveTo>
                  <a:pt x="42" y="33"/>
                </a:moveTo>
                <a:cubicBezTo>
                  <a:pt x="40" y="33"/>
                  <a:pt x="39" y="32"/>
                  <a:pt x="39" y="30"/>
                </a:cubicBezTo>
                <a:cubicBezTo>
                  <a:pt x="39" y="28"/>
                  <a:pt x="40" y="27"/>
                  <a:pt x="42" y="27"/>
                </a:cubicBezTo>
                <a:cubicBezTo>
                  <a:pt x="44" y="27"/>
                  <a:pt x="45" y="28"/>
                  <a:pt x="45" y="30"/>
                </a:cubicBezTo>
                <a:cubicBezTo>
                  <a:pt x="45" y="32"/>
                  <a:pt x="44" y="33"/>
                  <a:pt x="42" y="33"/>
                </a:cubicBezTo>
                <a:moveTo>
                  <a:pt x="108" y="39"/>
                </a:moveTo>
                <a:cubicBezTo>
                  <a:pt x="110" y="39"/>
                  <a:pt x="111" y="40"/>
                  <a:pt x="111" y="42"/>
                </a:cubicBezTo>
                <a:cubicBezTo>
                  <a:pt x="111" y="44"/>
                  <a:pt x="110" y="45"/>
                  <a:pt x="108" y="45"/>
                </a:cubicBezTo>
                <a:cubicBezTo>
                  <a:pt x="106" y="45"/>
                  <a:pt x="105" y="44"/>
                  <a:pt x="105" y="42"/>
                </a:cubicBezTo>
                <a:cubicBezTo>
                  <a:pt x="105" y="40"/>
                  <a:pt x="106" y="39"/>
                  <a:pt x="108" y="39"/>
                </a:cubicBezTo>
                <a:moveTo>
                  <a:pt x="102" y="27"/>
                </a:moveTo>
                <a:cubicBezTo>
                  <a:pt x="104" y="27"/>
                  <a:pt x="105" y="28"/>
                  <a:pt x="105" y="30"/>
                </a:cubicBezTo>
                <a:cubicBezTo>
                  <a:pt x="105" y="32"/>
                  <a:pt x="104" y="33"/>
                  <a:pt x="102" y="33"/>
                </a:cubicBezTo>
                <a:cubicBezTo>
                  <a:pt x="100" y="33"/>
                  <a:pt x="99" y="32"/>
                  <a:pt x="99" y="30"/>
                </a:cubicBezTo>
                <a:cubicBezTo>
                  <a:pt x="99" y="28"/>
                  <a:pt x="100" y="27"/>
                  <a:pt x="102" y="27"/>
                </a:cubicBezTo>
                <a:moveTo>
                  <a:pt x="96" y="39"/>
                </a:moveTo>
                <a:cubicBezTo>
                  <a:pt x="98" y="39"/>
                  <a:pt x="99" y="40"/>
                  <a:pt x="99" y="42"/>
                </a:cubicBezTo>
                <a:cubicBezTo>
                  <a:pt x="99" y="44"/>
                  <a:pt x="98" y="45"/>
                  <a:pt x="96" y="45"/>
                </a:cubicBezTo>
                <a:cubicBezTo>
                  <a:pt x="94" y="45"/>
                  <a:pt x="93" y="44"/>
                  <a:pt x="93" y="42"/>
                </a:cubicBezTo>
                <a:cubicBezTo>
                  <a:pt x="93" y="40"/>
                  <a:pt x="94" y="39"/>
                  <a:pt x="96" y="39"/>
                </a:cubicBezTo>
                <a:moveTo>
                  <a:pt x="78" y="27"/>
                </a:moveTo>
                <a:cubicBezTo>
                  <a:pt x="80" y="27"/>
                  <a:pt x="81" y="28"/>
                  <a:pt x="81" y="30"/>
                </a:cubicBezTo>
                <a:cubicBezTo>
                  <a:pt x="81" y="32"/>
                  <a:pt x="80" y="33"/>
                  <a:pt x="78" y="33"/>
                </a:cubicBezTo>
                <a:cubicBezTo>
                  <a:pt x="76" y="33"/>
                  <a:pt x="75" y="32"/>
                  <a:pt x="75" y="30"/>
                </a:cubicBezTo>
                <a:cubicBezTo>
                  <a:pt x="75" y="28"/>
                  <a:pt x="76" y="27"/>
                  <a:pt x="78" y="27"/>
                </a:cubicBezTo>
                <a:moveTo>
                  <a:pt x="66" y="27"/>
                </a:moveTo>
                <a:cubicBezTo>
                  <a:pt x="68" y="27"/>
                  <a:pt x="69" y="28"/>
                  <a:pt x="69" y="30"/>
                </a:cubicBezTo>
                <a:cubicBezTo>
                  <a:pt x="69" y="32"/>
                  <a:pt x="68" y="33"/>
                  <a:pt x="66" y="33"/>
                </a:cubicBezTo>
                <a:cubicBezTo>
                  <a:pt x="64" y="33"/>
                  <a:pt x="63" y="32"/>
                  <a:pt x="63" y="30"/>
                </a:cubicBezTo>
                <a:cubicBezTo>
                  <a:pt x="63" y="28"/>
                  <a:pt x="64" y="27"/>
                  <a:pt x="66" y="27"/>
                </a:cubicBezTo>
                <a:moveTo>
                  <a:pt x="54" y="27"/>
                </a:moveTo>
                <a:cubicBezTo>
                  <a:pt x="56" y="27"/>
                  <a:pt x="57" y="28"/>
                  <a:pt x="57" y="30"/>
                </a:cubicBezTo>
                <a:cubicBezTo>
                  <a:pt x="57" y="32"/>
                  <a:pt x="56" y="33"/>
                  <a:pt x="54" y="33"/>
                </a:cubicBezTo>
                <a:cubicBezTo>
                  <a:pt x="52" y="33"/>
                  <a:pt x="51" y="32"/>
                  <a:pt x="51" y="30"/>
                </a:cubicBezTo>
                <a:cubicBezTo>
                  <a:pt x="51" y="28"/>
                  <a:pt x="52" y="27"/>
                  <a:pt x="54" y="27"/>
                </a:cubicBezTo>
                <a:moveTo>
                  <a:pt x="48" y="45"/>
                </a:moveTo>
                <a:cubicBezTo>
                  <a:pt x="46" y="45"/>
                  <a:pt x="45" y="44"/>
                  <a:pt x="45" y="42"/>
                </a:cubicBezTo>
                <a:cubicBezTo>
                  <a:pt x="45" y="40"/>
                  <a:pt x="46" y="39"/>
                  <a:pt x="48" y="39"/>
                </a:cubicBezTo>
                <a:cubicBezTo>
                  <a:pt x="50" y="39"/>
                  <a:pt x="51" y="40"/>
                  <a:pt x="51" y="42"/>
                </a:cubicBezTo>
                <a:cubicBezTo>
                  <a:pt x="51" y="44"/>
                  <a:pt x="50" y="45"/>
                  <a:pt x="48" y="45"/>
                </a:cubicBezTo>
                <a:moveTo>
                  <a:pt x="54" y="57"/>
                </a:moveTo>
                <a:cubicBezTo>
                  <a:pt x="52" y="57"/>
                  <a:pt x="51" y="56"/>
                  <a:pt x="51" y="54"/>
                </a:cubicBezTo>
                <a:cubicBezTo>
                  <a:pt x="51" y="52"/>
                  <a:pt x="52" y="51"/>
                  <a:pt x="54" y="51"/>
                </a:cubicBezTo>
                <a:cubicBezTo>
                  <a:pt x="56" y="51"/>
                  <a:pt x="57" y="52"/>
                  <a:pt x="57" y="54"/>
                </a:cubicBezTo>
                <a:cubicBezTo>
                  <a:pt x="57" y="56"/>
                  <a:pt x="56" y="57"/>
                  <a:pt x="54" y="57"/>
                </a:cubicBezTo>
                <a:moveTo>
                  <a:pt x="60" y="39"/>
                </a:moveTo>
                <a:cubicBezTo>
                  <a:pt x="62" y="39"/>
                  <a:pt x="63" y="40"/>
                  <a:pt x="63" y="42"/>
                </a:cubicBezTo>
                <a:cubicBezTo>
                  <a:pt x="63" y="44"/>
                  <a:pt x="62" y="45"/>
                  <a:pt x="60" y="45"/>
                </a:cubicBezTo>
                <a:cubicBezTo>
                  <a:pt x="58" y="45"/>
                  <a:pt x="57" y="44"/>
                  <a:pt x="57" y="42"/>
                </a:cubicBezTo>
                <a:cubicBezTo>
                  <a:pt x="57" y="40"/>
                  <a:pt x="58" y="39"/>
                  <a:pt x="60" y="39"/>
                </a:cubicBezTo>
                <a:moveTo>
                  <a:pt x="60" y="69"/>
                </a:moveTo>
                <a:cubicBezTo>
                  <a:pt x="58" y="69"/>
                  <a:pt x="57" y="68"/>
                  <a:pt x="57" y="66"/>
                </a:cubicBezTo>
                <a:cubicBezTo>
                  <a:pt x="57" y="64"/>
                  <a:pt x="58" y="63"/>
                  <a:pt x="60" y="63"/>
                </a:cubicBezTo>
                <a:cubicBezTo>
                  <a:pt x="62" y="63"/>
                  <a:pt x="63" y="64"/>
                  <a:pt x="63" y="66"/>
                </a:cubicBezTo>
                <a:cubicBezTo>
                  <a:pt x="63" y="68"/>
                  <a:pt x="62" y="69"/>
                  <a:pt x="60" y="69"/>
                </a:cubicBezTo>
                <a:moveTo>
                  <a:pt x="66" y="57"/>
                </a:moveTo>
                <a:cubicBezTo>
                  <a:pt x="64" y="57"/>
                  <a:pt x="63" y="56"/>
                  <a:pt x="63" y="54"/>
                </a:cubicBezTo>
                <a:cubicBezTo>
                  <a:pt x="63" y="52"/>
                  <a:pt x="64" y="51"/>
                  <a:pt x="66" y="51"/>
                </a:cubicBezTo>
                <a:cubicBezTo>
                  <a:pt x="68" y="51"/>
                  <a:pt x="69" y="52"/>
                  <a:pt x="69" y="54"/>
                </a:cubicBezTo>
                <a:cubicBezTo>
                  <a:pt x="69" y="56"/>
                  <a:pt x="68" y="57"/>
                  <a:pt x="66" y="57"/>
                </a:cubicBezTo>
                <a:moveTo>
                  <a:pt x="72" y="39"/>
                </a:moveTo>
                <a:cubicBezTo>
                  <a:pt x="74" y="39"/>
                  <a:pt x="75" y="40"/>
                  <a:pt x="75" y="42"/>
                </a:cubicBezTo>
                <a:cubicBezTo>
                  <a:pt x="75" y="44"/>
                  <a:pt x="74" y="45"/>
                  <a:pt x="72" y="45"/>
                </a:cubicBezTo>
                <a:cubicBezTo>
                  <a:pt x="70" y="45"/>
                  <a:pt x="69" y="44"/>
                  <a:pt x="69" y="42"/>
                </a:cubicBezTo>
                <a:cubicBezTo>
                  <a:pt x="69" y="40"/>
                  <a:pt x="70" y="39"/>
                  <a:pt x="72" y="39"/>
                </a:cubicBezTo>
                <a:moveTo>
                  <a:pt x="72" y="69"/>
                </a:moveTo>
                <a:cubicBezTo>
                  <a:pt x="70" y="69"/>
                  <a:pt x="69" y="68"/>
                  <a:pt x="69" y="66"/>
                </a:cubicBezTo>
                <a:cubicBezTo>
                  <a:pt x="69" y="64"/>
                  <a:pt x="70" y="63"/>
                  <a:pt x="72" y="63"/>
                </a:cubicBezTo>
                <a:cubicBezTo>
                  <a:pt x="74" y="63"/>
                  <a:pt x="75" y="64"/>
                  <a:pt x="75" y="66"/>
                </a:cubicBezTo>
                <a:cubicBezTo>
                  <a:pt x="75" y="68"/>
                  <a:pt x="74" y="69"/>
                  <a:pt x="72" y="69"/>
                </a:cubicBezTo>
                <a:moveTo>
                  <a:pt x="78" y="57"/>
                </a:moveTo>
                <a:cubicBezTo>
                  <a:pt x="76" y="57"/>
                  <a:pt x="75" y="56"/>
                  <a:pt x="75" y="54"/>
                </a:cubicBezTo>
                <a:cubicBezTo>
                  <a:pt x="75" y="52"/>
                  <a:pt x="76" y="51"/>
                  <a:pt x="78" y="51"/>
                </a:cubicBezTo>
                <a:cubicBezTo>
                  <a:pt x="80" y="51"/>
                  <a:pt x="81" y="52"/>
                  <a:pt x="81" y="54"/>
                </a:cubicBezTo>
                <a:cubicBezTo>
                  <a:pt x="81" y="56"/>
                  <a:pt x="80" y="57"/>
                  <a:pt x="78" y="57"/>
                </a:cubicBezTo>
                <a:moveTo>
                  <a:pt x="84" y="39"/>
                </a:moveTo>
                <a:cubicBezTo>
                  <a:pt x="86" y="39"/>
                  <a:pt x="87" y="40"/>
                  <a:pt x="87" y="42"/>
                </a:cubicBezTo>
                <a:cubicBezTo>
                  <a:pt x="87" y="44"/>
                  <a:pt x="86" y="45"/>
                  <a:pt x="84" y="45"/>
                </a:cubicBezTo>
                <a:cubicBezTo>
                  <a:pt x="82" y="45"/>
                  <a:pt x="81" y="44"/>
                  <a:pt x="81" y="42"/>
                </a:cubicBezTo>
                <a:cubicBezTo>
                  <a:pt x="81" y="40"/>
                  <a:pt x="82" y="39"/>
                  <a:pt x="84" y="39"/>
                </a:cubicBezTo>
                <a:moveTo>
                  <a:pt x="84" y="69"/>
                </a:moveTo>
                <a:cubicBezTo>
                  <a:pt x="82" y="69"/>
                  <a:pt x="81" y="68"/>
                  <a:pt x="81" y="66"/>
                </a:cubicBezTo>
                <a:cubicBezTo>
                  <a:pt x="81" y="64"/>
                  <a:pt x="82" y="63"/>
                  <a:pt x="84" y="63"/>
                </a:cubicBezTo>
                <a:cubicBezTo>
                  <a:pt x="86" y="63"/>
                  <a:pt x="87" y="64"/>
                  <a:pt x="87" y="66"/>
                </a:cubicBezTo>
                <a:cubicBezTo>
                  <a:pt x="87" y="68"/>
                  <a:pt x="86" y="69"/>
                  <a:pt x="84" y="69"/>
                </a:cubicBezTo>
                <a:moveTo>
                  <a:pt x="90" y="57"/>
                </a:moveTo>
                <a:cubicBezTo>
                  <a:pt x="88" y="57"/>
                  <a:pt x="87" y="56"/>
                  <a:pt x="87" y="54"/>
                </a:cubicBezTo>
                <a:cubicBezTo>
                  <a:pt x="87" y="52"/>
                  <a:pt x="88" y="51"/>
                  <a:pt x="90" y="51"/>
                </a:cubicBezTo>
                <a:cubicBezTo>
                  <a:pt x="92" y="51"/>
                  <a:pt x="93" y="52"/>
                  <a:pt x="93" y="54"/>
                </a:cubicBezTo>
                <a:cubicBezTo>
                  <a:pt x="93" y="56"/>
                  <a:pt x="92" y="57"/>
                  <a:pt x="90" y="57"/>
                </a:cubicBezTo>
                <a:moveTo>
                  <a:pt x="90" y="33"/>
                </a:moveTo>
                <a:cubicBezTo>
                  <a:pt x="88" y="33"/>
                  <a:pt x="87" y="32"/>
                  <a:pt x="87" y="30"/>
                </a:cubicBezTo>
                <a:cubicBezTo>
                  <a:pt x="87" y="28"/>
                  <a:pt x="88" y="27"/>
                  <a:pt x="90" y="27"/>
                </a:cubicBezTo>
                <a:cubicBezTo>
                  <a:pt x="92" y="27"/>
                  <a:pt x="93" y="28"/>
                  <a:pt x="93" y="30"/>
                </a:cubicBezTo>
                <a:cubicBezTo>
                  <a:pt x="93" y="32"/>
                  <a:pt x="92" y="33"/>
                  <a:pt x="90" y="33"/>
                </a:cubicBezTo>
                <a:moveTo>
                  <a:pt x="96" y="69"/>
                </a:moveTo>
                <a:cubicBezTo>
                  <a:pt x="94" y="69"/>
                  <a:pt x="93" y="68"/>
                  <a:pt x="93" y="66"/>
                </a:cubicBezTo>
                <a:cubicBezTo>
                  <a:pt x="93" y="64"/>
                  <a:pt x="94" y="63"/>
                  <a:pt x="96" y="63"/>
                </a:cubicBezTo>
                <a:cubicBezTo>
                  <a:pt x="98" y="63"/>
                  <a:pt x="99" y="64"/>
                  <a:pt x="99" y="66"/>
                </a:cubicBezTo>
                <a:cubicBezTo>
                  <a:pt x="99" y="68"/>
                  <a:pt x="98" y="69"/>
                  <a:pt x="96" y="69"/>
                </a:cubicBezTo>
                <a:moveTo>
                  <a:pt x="102" y="57"/>
                </a:moveTo>
                <a:cubicBezTo>
                  <a:pt x="100" y="57"/>
                  <a:pt x="99" y="56"/>
                  <a:pt x="99" y="54"/>
                </a:cubicBezTo>
                <a:cubicBezTo>
                  <a:pt x="99" y="52"/>
                  <a:pt x="100" y="51"/>
                  <a:pt x="102" y="51"/>
                </a:cubicBezTo>
                <a:cubicBezTo>
                  <a:pt x="104" y="51"/>
                  <a:pt x="105" y="52"/>
                  <a:pt x="105" y="54"/>
                </a:cubicBezTo>
                <a:cubicBezTo>
                  <a:pt x="105" y="56"/>
                  <a:pt x="104" y="57"/>
                  <a:pt x="102" y="57"/>
                </a:cubicBezTo>
                <a:moveTo>
                  <a:pt x="108" y="69"/>
                </a:moveTo>
                <a:cubicBezTo>
                  <a:pt x="106" y="69"/>
                  <a:pt x="105" y="68"/>
                  <a:pt x="105" y="66"/>
                </a:cubicBezTo>
                <a:cubicBezTo>
                  <a:pt x="105" y="64"/>
                  <a:pt x="106" y="63"/>
                  <a:pt x="108" y="63"/>
                </a:cubicBezTo>
                <a:cubicBezTo>
                  <a:pt x="110" y="63"/>
                  <a:pt x="111" y="64"/>
                  <a:pt x="111" y="66"/>
                </a:cubicBezTo>
                <a:cubicBezTo>
                  <a:pt x="111" y="68"/>
                  <a:pt x="110" y="69"/>
                  <a:pt x="108" y="69"/>
                </a:cubicBezTo>
                <a:moveTo>
                  <a:pt x="114" y="57"/>
                </a:moveTo>
                <a:cubicBezTo>
                  <a:pt x="112" y="57"/>
                  <a:pt x="111" y="56"/>
                  <a:pt x="111" y="54"/>
                </a:cubicBezTo>
                <a:cubicBezTo>
                  <a:pt x="111" y="52"/>
                  <a:pt x="112" y="51"/>
                  <a:pt x="114" y="51"/>
                </a:cubicBezTo>
                <a:cubicBezTo>
                  <a:pt x="116" y="51"/>
                  <a:pt x="117" y="52"/>
                  <a:pt x="117" y="54"/>
                </a:cubicBezTo>
                <a:cubicBezTo>
                  <a:pt x="117" y="56"/>
                  <a:pt x="116" y="57"/>
                  <a:pt x="114" y="57"/>
                </a:cubicBezTo>
                <a:moveTo>
                  <a:pt x="114" y="33"/>
                </a:moveTo>
                <a:cubicBezTo>
                  <a:pt x="112" y="33"/>
                  <a:pt x="111" y="32"/>
                  <a:pt x="111" y="30"/>
                </a:cubicBezTo>
                <a:cubicBezTo>
                  <a:pt x="111" y="28"/>
                  <a:pt x="112" y="27"/>
                  <a:pt x="114" y="27"/>
                </a:cubicBezTo>
                <a:cubicBezTo>
                  <a:pt x="116" y="27"/>
                  <a:pt x="117" y="28"/>
                  <a:pt x="117" y="30"/>
                </a:cubicBezTo>
                <a:cubicBezTo>
                  <a:pt x="117" y="32"/>
                  <a:pt x="116" y="33"/>
                  <a:pt x="114" y="33"/>
                </a:cubicBezTo>
                <a:moveTo>
                  <a:pt x="120" y="39"/>
                </a:moveTo>
                <a:cubicBezTo>
                  <a:pt x="122" y="39"/>
                  <a:pt x="123" y="40"/>
                  <a:pt x="123" y="42"/>
                </a:cubicBezTo>
                <a:cubicBezTo>
                  <a:pt x="123" y="44"/>
                  <a:pt x="122" y="45"/>
                  <a:pt x="120" y="45"/>
                </a:cubicBezTo>
                <a:cubicBezTo>
                  <a:pt x="118" y="45"/>
                  <a:pt x="117" y="44"/>
                  <a:pt x="117" y="42"/>
                </a:cubicBezTo>
                <a:cubicBezTo>
                  <a:pt x="117" y="40"/>
                  <a:pt x="118" y="39"/>
                  <a:pt x="120" y="39"/>
                </a:cubicBezTo>
                <a:moveTo>
                  <a:pt x="120" y="69"/>
                </a:moveTo>
                <a:cubicBezTo>
                  <a:pt x="118" y="69"/>
                  <a:pt x="117" y="68"/>
                  <a:pt x="117" y="66"/>
                </a:cubicBezTo>
                <a:cubicBezTo>
                  <a:pt x="117" y="64"/>
                  <a:pt x="118" y="63"/>
                  <a:pt x="120" y="63"/>
                </a:cubicBezTo>
                <a:cubicBezTo>
                  <a:pt x="122" y="63"/>
                  <a:pt x="123" y="64"/>
                  <a:pt x="123" y="66"/>
                </a:cubicBezTo>
                <a:cubicBezTo>
                  <a:pt x="123" y="68"/>
                  <a:pt x="122" y="69"/>
                  <a:pt x="120" y="69"/>
                </a:cubicBezTo>
                <a:moveTo>
                  <a:pt x="126" y="57"/>
                </a:moveTo>
                <a:cubicBezTo>
                  <a:pt x="124" y="57"/>
                  <a:pt x="123" y="56"/>
                  <a:pt x="123" y="54"/>
                </a:cubicBezTo>
                <a:cubicBezTo>
                  <a:pt x="123" y="52"/>
                  <a:pt x="124" y="51"/>
                  <a:pt x="126" y="51"/>
                </a:cubicBezTo>
                <a:cubicBezTo>
                  <a:pt x="128" y="51"/>
                  <a:pt x="129" y="52"/>
                  <a:pt x="129" y="54"/>
                </a:cubicBezTo>
                <a:cubicBezTo>
                  <a:pt x="129" y="56"/>
                  <a:pt x="128" y="57"/>
                  <a:pt x="126" y="57"/>
                </a:cubicBezTo>
                <a:moveTo>
                  <a:pt x="126" y="33"/>
                </a:moveTo>
                <a:cubicBezTo>
                  <a:pt x="124" y="33"/>
                  <a:pt x="123" y="32"/>
                  <a:pt x="123" y="30"/>
                </a:cubicBezTo>
                <a:cubicBezTo>
                  <a:pt x="123" y="28"/>
                  <a:pt x="124" y="27"/>
                  <a:pt x="126" y="27"/>
                </a:cubicBezTo>
                <a:cubicBezTo>
                  <a:pt x="128" y="27"/>
                  <a:pt x="129" y="28"/>
                  <a:pt x="129" y="30"/>
                </a:cubicBezTo>
                <a:cubicBezTo>
                  <a:pt x="129" y="32"/>
                  <a:pt x="128" y="33"/>
                  <a:pt x="126" y="33"/>
                </a:cubicBezTo>
                <a:moveTo>
                  <a:pt x="132" y="69"/>
                </a:moveTo>
                <a:cubicBezTo>
                  <a:pt x="130" y="69"/>
                  <a:pt x="129" y="68"/>
                  <a:pt x="129" y="66"/>
                </a:cubicBezTo>
                <a:cubicBezTo>
                  <a:pt x="129" y="64"/>
                  <a:pt x="130" y="63"/>
                  <a:pt x="132" y="63"/>
                </a:cubicBezTo>
                <a:cubicBezTo>
                  <a:pt x="134" y="63"/>
                  <a:pt x="135" y="64"/>
                  <a:pt x="135" y="66"/>
                </a:cubicBezTo>
                <a:cubicBezTo>
                  <a:pt x="135" y="68"/>
                  <a:pt x="134" y="69"/>
                  <a:pt x="132" y="69"/>
                </a:cubicBezTo>
                <a:moveTo>
                  <a:pt x="132" y="45"/>
                </a:moveTo>
                <a:cubicBezTo>
                  <a:pt x="130" y="45"/>
                  <a:pt x="129" y="44"/>
                  <a:pt x="129" y="42"/>
                </a:cubicBezTo>
                <a:cubicBezTo>
                  <a:pt x="129" y="40"/>
                  <a:pt x="130" y="39"/>
                  <a:pt x="132" y="39"/>
                </a:cubicBezTo>
                <a:cubicBezTo>
                  <a:pt x="134" y="39"/>
                  <a:pt x="135" y="40"/>
                  <a:pt x="135" y="42"/>
                </a:cubicBezTo>
                <a:cubicBezTo>
                  <a:pt x="135" y="44"/>
                  <a:pt x="134" y="45"/>
                  <a:pt x="132" y="45"/>
                </a:cubicBezTo>
                <a:moveTo>
                  <a:pt x="138" y="57"/>
                </a:moveTo>
                <a:cubicBezTo>
                  <a:pt x="136" y="57"/>
                  <a:pt x="135" y="56"/>
                  <a:pt x="135" y="54"/>
                </a:cubicBezTo>
                <a:cubicBezTo>
                  <a:pt x="135" y="52"/>
                  <a:pt x="136" y="51"/>
                  <a:pt x="138" y="51"/>
                </a:cubicBezTo>
                <a:cubicBezTo>
                  <a:pt x="140" y="51"/>
                  <a:pt x="141" y="52"/>
                  <a:pt x="141" y="54"/>
                </a:cubicBezTo>
                <a:cubicBezTo>
                  <a:pt x="141" y="56"/>
                  <a:pt x="140" y="57"/>
                  <a:pt x="138" y="57"/>
                </a:cubicBezTo>
                <a:moveTo>
                  <a:pt x="138" y="33"/>
                </a:moveTo>
                <a:cubicBezTo>
                  <a:pt x="136" y="33"/>
                  <a:pt x="135" y="32"/>
                  <a:pt x="135" y="30"/>
                </a:cubicBezTo>
                <a:cubicBezTo>
                  <a:pt x="135" y="28"/>
                  <a:pt x="136" y="27"/>
                  <a:pt x="138" y="27"/>
                </a:cubicBezTo>
                <a:cubicBezTo>
                  <a:pt x="140" y="27"/>
                  <a:pt x="141" y="28"/>
                  <a:pt x="141" y="30"/>
                </a:cubicBezTo>
                <a:cubicBezTo>
                  <a:pt x="141" y="32"/>
                  <a:pt x="140" y="33"/>
                  <a:pt x="138" y="33"/>
                </a:cubicBezTo>
                <a:moveTo>
                  <a:pt x="144" y="45"/>
                </a:moveTo>
                <a:cubicBezTo>
                  <a:pt x="142" y="45"/>
                  <a:pt x="141" y="44"/>
                  <a:pt x="141" y="42"/>
                </a:cubicBezTo>
                <a:cubicBezTo>
                  <a:pt x="141" y="40"/>
                  <a:pt x="142" y="39"/>
                  <a:pt x="144" y="39"/>
                </a:cubicBezTo>
                <a:cubicBezTo>
                  <a:pt x="146" y="39"/>
                  <a:pt x="147" y="40"/>
                  <a:pt x="147" y="42"/>
                </a:cubicBezTo>
                <a:cubicBezTo>
                  <a:pt x="147" y="44"/>
                  <a:pt x="146" y="45"/>
                  <a:pt x="144" y="45"/>
                </a:cubicBezTo>
                <a:moveTo>
                  <a:pt x="150" y="33"/>
                </a:moveTo>
                <a:cubicBezTo>
                  <a:pt x="148" y="33"/>
                  <a:pt x="147" y="32"/>
                  <a:pt x="147" y="30"/>
                </a:cubicBezTo>
                <a:cubicBezTo>
                  <a:pt x="147" y="28"/>
                  <a:pt x="148" y="27"/>
                  <a:pt x="150" y="27"/>
                </a:cubicBezTo>
                <a:cubicBezTo>
                  <a:pt x="152" y="27"/>
                  <a:pt x="153" y="28"/>
                  <a:pt x="153" y="30"/>
                </a:cubicBezTo>
                <a:cubicBezTo>
                  <a:pt x="153" y="32"/>
                  <a:pt x="152" y="33"/>
                  <a:pt x="150" y="33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6" name="Freeform 132"/>
          <p:cNvSpPr>
            <a:spLocks noEditPoints="1"/>
          </p:cNvSpPr>
          <p:nvPr/>
        </p:nvSpPr>
        <p:spPr>
          <a:xfrm>
            <a:off x="8929688" y="5043488"/>
            <a:ext cx="434975" cy="363537"/>
          </a:xfrm>
          <a:custGeom>
            <a:avLst/>
            <a:gdLst/>
            <a:ahLst/>
            <a:cxnLst>
              <a:cxn ang="0">
                <a:pos x="398899" y="108960"/>
              </a:cxn>
              <a:cxn ang="0">
                <a:pos x="344504" y="108960"/>
              </a:cxn>
              <a:cxn ang="0">
                <a:pos x="217582" y="0"/>
              </a:cxn>
              <a:cxn ang="0">
                <a:pos x="90659" y="108960"/>
              </a:cxn>
              <a:cxn ang="0">
                <a:pos x="36264" y="108960"/>
              </a:cxn>
              <a:cxn ang="0">
                <a:pos x="0" y="145280"/>
              </a:cxn>
              <a:cxn ang="0">
                <a:pos x="0" y="363199"/>
              </a:cxn>
              <a:cxn ang="0">
                <a:pos x="435163" y="363199"/>
              </a:cxn>
              <a:cxn ang="0">
                <a:pos x="435163" y="145280"/>
              </a:cxn>
              <a:cxn ang="0">
                <a:pos x="398899" y="108960"/>
              </a:cxn>
              <a:cxn ang="0">
                <a:pos x="308240" y="272399"/>
              </a:cxn>
              <a:cxn ang="0">
                <a:pos x="253845" y="272399"/>
              </a:cxn>
              <a:cxn ang="0">
                <a:pos x="253845" y="326879"/>
              </a:cxn>
              <a:cxn ang="0">
                <a:pos x="181318" y="326879"/>
              </a:cxn>
              <a:cxn ang="0">
                <a:pos x="181318" y="272399"/>
              </a:cxn>
              <a:cxn ang="0">
                <a:pos x="126923" y="272399"/>
              </a:cxn>
              <a:cxn ang="0">
                <a:pos x="126923" y="199759"/>
              </a:cxn>
              <a:cxn ang="0">
                <a:pos x="181318" y="199759"/>
              </a:cxn>
              <a:cxn ang="0">
                <a:pos x="181318" y="145280"/>
              </a:cxn>
              <a:cxn ang="0">
                <a:pos x="253845" y="145280"/>
              </a:cxn>
              <a:cxn ang="0">
                <a:pos x="253845" y="199759"/>
              </a:cxn>
              <a:cxn ang="0">
                <a:pos x="308240" y="199759"/>
              </a:cxn>
              <a:cxn ang="0">
                <a:pos x="308240" y="272399"/>
              </a:cxn>
              <a:cxn ang="0">
                <a:pos x="126923" y="108960"/>
              </a:cxn>
              <a:cxn ang="0">
                <a:pos x="217582" y="36320"/>
              </a:cxn>
              <a:cxn ang="0">
                <a:pos x="308240" y="108960"/>
              </a:cxn>
              <a:cxn ang="0">
                <a:pos x="126923" y="108960"/>
              </a:cxn>
            </a:cxnLst>
            <a:rect l="0" t="0" r="0" b="0"/>
            <a:pathLst>
              <a:path w="144" h="120">
                <a:moveTo>
                  <a:pt x="132" y="36"/>
                </a:moveTo>
                <a:cubicBezTo>
                  <a:pt x="114" y="36"/>
                  <a:pt x="114" y="36"/>
                  <a:pt x="114" y="36"/>
                </a:cubicBezTo>
                <a:cubicBezTo>
                  <a:pt x="114" y="16"/>
                  <a:pt x="95" y="0"/>
                  <a:pt x="72" y="0"/>
                </a:cubicBezTo>
                <a:cubicBezTo>
                  <a:pt x="49" y="0"/>
                  <a:pt x="30" y="16"/>
                  <a:pt x="3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" y="36"/>
                  <a:pt x="0" y="41"/>
                  <a:pt x="0" y="48"/>
                </a:cubicBezTo>
                <a:cubicBezTo>
                  <a:pt x="0" y="120"/>
                  <a:pt x="0" y="120"/>
                  <a:pt x="0" y="120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41"/>
                  <a:pt x="139" y="36"/>
                  <a:pt x="132" y="36"/>
                </a:cubicBezTo>
                <a:moveTo>
                  <a:pt x="102" y="90"/>
                </a:moveTo>
                <a:cubicBezTo>
                  <a:pt x="84" y="90"/>
                  <a:pt x="84" y="90"/>
                  <a:pt x="84" y="90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90"/>
                  <a:pt x="60" y="90"/>
                  <a:pt x="60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66"/>
                  <a:pt x="42" y="66"/>
                  <a:pt x="42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48"/>
                  <a:pt x="60" y="48"/>
                  <a:pt x="60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66"/>
                  <a:pt x="84" y="66"/>
                  <a:pt x="84" y="66"/>
                </a:cubicBezTo>
                <a:cubicBezTo>
                  <a:pt x="102" y="66"/>
                  <a:pt x="102" y="66"/>
                  <a:pt x="102" y="66"/>
                </a:cubicBezTo>
                <a:lnTo>
                  <a:pt x="102" y="90"/>
                </a:lnTo>
                <a:close/>
                <a:moveTo>
                  <a:pt x="42" y="36"/>
                </a:moveTo>
                <a:cubicBezTo>
                  <a:pt x="42" y="23"/>
                  <a:pt x="55" y="12"/>
                  <a:pt x="72" y="12"/>
                </a:cubicBezTo>
                <a:cubicBezTo>
                  <a:pt x="89" y="12"/>
                  <a:pt x="102" y="23"/>
                  <a:pt x="102" y="36"/>
                </a:cubicBezTo>
                <a:lnTo>
                  <a:pt x="42" y="3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7" name="Freeform 133"/>
          <p:cNvSpPr/>
          <p:nvPr/>
        </p:nvSpPr>
        <p:spPr>
          <a:xfrm>
            <a:off x="9820275" y="5029200"/>
            <a:ext cx="473075" cy="414338"/>
          </a:xfrm>
          <a:custGeom>
            <a:avLst/>
            <a:gdLst/>
            <a:ahLst/>
            <a:cxnLst>
              <a:cxn ang="0">
                <a:pos x="436482" y="243881"/>
              </a:cxn>
              <a:cxn ang="0">
                <a:pos x="406171" y="262172"/>
              </a:cxn>
              <a:cxn ang="0">
                <a:pos x="339486" y="262172"/>
              </a:cxn>
              <a:cxn ang="0">
                <a:pos x="284926" y="155474"/>
              </a:cxn>
              <a:cxn ang="0">
                <a:pos x="245521" y="304851"/>
              </a:cxn>
              <a:cxn ang="0">
                <a:pos x="218241" y="3049"/>
              </a:cxn>
              <a:cxn ang="0">
                <a:pos x="181868" y="0"/>
              </a:cxn>
              <a:cxn ang="0">
                <a:pos x="112152" y="262172"/>
              </a:cxn>
              <a:cxn ang="0">
                <a:pos x="0" y="262172"/>
              </a:cxn>
              <a:cxn ang="0">
                <a:pos x="0" y="298754"/>
              </a:cxn>
              <a:cxn ang="0">
                <a:pos x="142463" y="298754"/>
              </a:cxn>
              <a:cxn ang="0">
                <a:pos x="190961" y="109746"/>
              </a:cxn>
              <a:cxn ang="0">
                <a:pos x="218241" y="411548"/>
              </a:cxn>
              <a:cxn ang="0">
                <a:pos x="254615" y="414597"/>
              </a:cxn>
              <a:cxn ang="0">
                <a:pos x="297051" y="259123"/>
              </a:cxn>
              <a:cxn ang="0">
                <a:pos x="315237" y="298754"/>
              </a:cxn>
              <a:cxn ang="0">
                <a:pos x="406171" y="298754"/>
              </a:cxn>
              <a:cxn ang="0">
                <a:pos x="436482" y="317045"/>
              </a:cxn>
              <a:cxn ang="0">
                <a:pos x="472856" y="280463"/>
              </a:cxn>
              <a:cxn ang="0">
                <a:pos x="436482" y="243881"/>
              </a:cxn>
            </a:cxnLst>
            <a:rect l="0" t="0" r="0" b="0"/>
            <a:pathLst>
              <a:path w="156" h="136">
                <a:moveTo>
                  <a:pt x="144" y="80"/>
                </a:moveTo>
                <a:cubicBezTo>
                  <a:pt x="140" y="80"/>
                  <a:pt x="136" y="82"/>
                  <a:pt x="13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94" y="51"/>
                  <a:pt x="94" y="51"/>
                  <a:pt x="94" y="51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72" y="1"/>
                  <a:pt x="72" y="1"/>
                  <a:pt x="72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37" y="86"/>
                  <a:pt x="37" y="86"/>
                  <a:pt x="3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8"/>
                  <a:pt x="0" y="98"/>
                  <a:pt x="0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3" y="36"/>
                  <a:pt x="63" y="36"/>
                  <a:pt x="63" y="36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98" y="85"/>
                  <a:pt x="98" y="85"/>
                  <a:pt x="98" y="85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6" y="102"/>
                  <a:pt x="140" y="104"/>
                  <a:pt x="144" y="104"/>
                </a:cubicBezTo>
                <a:cubicBezTo>
                  <a:pt x="151" y="104"/>
                  <a:pt x="156" y="99"/>
                  <a:pt x="156" y="92"/>
                </a:cubicBezTo>
                <a:cubicBezTo>
                  <a:pt x="156" y="85"/>
                  <a:pt x="151" y="80"/>
                  <a:pt x="144" y="8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8" name="Freeform 134"/>
          <p:cNvSpPr/>
          <p:nvPr/>
        </p:nvSpPr>
        <p:spPr>
          <a:xfrm>
            <a:off x="10820400" y="5029200"/>
            <a:ext cx="220663" cy="438150"/>
          </a:xfrm>
          <a:custGeom>
            <a:avLst/>
            <a:gdLst/>
            <a:ahLst/>
            <a:cxnLst>
              <a:cxn ang="0">
                <a:pos x="65104" y="0"/>
              </a:cxn>
              <a:cxn ang="0">
                <a:pos x="202164" y="0"/>
              </a:cxn>
              <a:cxn ang="0">
                <a:pos x="157619" y="102792"/>
              </a:cxn>
              <a:cxn ang="0">
                <a:pos x="219296" y="102792"/>
              </a:cxn>
              <a:cxn ang="0">
                <a:pos x="109648" y="260407"/>
              </a:cxn>
              <a:cxn ang="0">
                <a:pos x="174752" y="260407"/>
              </a:cxn>
              <a:cxn ang="0">
                <a:pos x="65104" y="438581"/>
              </a:cxn>
              <a:cxn ang="0">
                <a:pos x="65104" y="315230"/>
              </a:cxn>
              <a:cxn ang="0">
                <a:pos x="0" y="315230"/>
              </a:cxn>
              <a:cxn ang="0">
                <a:pos x="61677" y="161041"/>
              </a:cxn>
              <a:cxn ang="0">
                <a:pos x="0" y="161041"/>
              </a:cxn>
              <a:cxn ang="0">
                <a:pos x="65104" y="0"/>
              </a:cxn>
            </a:cxnLst>
            <a:rect l="0" t="0" r="0" b="0"/>
            <a:pathLst>
              <a:path w="64" h="128">
                <a:moveTo>
                  <a:pt x="19" y="0"/>
                </a:moveTo>
                <a:lnTo>
                  <a:pt x="59" y="0"/>
                </a:lnTo>
                <a:lnTo>
                  <a:pt x="46" y="30"/>
                </a:lnTo>
                <a:lnTo>
                  <a:pt x="64" y="30"/>
                </a:lnTo>
                <a:lnTo>
                  <a:pt x="32" y="76"/>
                </a:lnTo>
                <a:lnTo>
                  <a:pt x="51" y="76"/>
                </a:lnTo>
                <a:lnTo>
                  <a:pt x="19" y="128"/>
                </a:lnTo>
                <a:lnTo>
                  <a:pt x="19" y="92"/>
                </a:lnTo>
                <a:lnTo>
                  <a:pt x="0" y="92"/>
                </a:lnTo>
                <a:lnTo>
                  <a:pt x="18" y="47"/>
                </a:lnTo>
                <a:lnTo>
                  <a:pt x="0" y="47"/>
                </a:lnTo>
                <a:lnTo>
                  <a:pt x="19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49" name="Rectangle 135"/>
          <p:cNvSpPr/>
          <p:nvPr/>
        </p:nvSpPr>
        <p:spPr>
          <a:xfrm>
            <a:off x="1312863" y="5845175"/>
            <a:ext cx="33337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0" name="Rectangle 136"/>
          <p:cNvSpPr/>
          <p:nvPr/>
        </p:nvSpPr>
        <p:spPr>
          <a:xfrm>
            <a:off x="1312863" y="5845175"/>
            <a:ext cx="33337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1" name="Rectangle 137"/>
          <p:cNvSpPr/>
          <p:nvPr/>
        </p:nvSpPr>
        <p:spPr>
          <a:xfrm>
            <a:off x="1312863" y="5845175"/>
            <a:ext cx="33337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2" name="Rectangle 138"/>
          <p:cNvSpPr/>
          <p:nvPr/>
        </p:nvSpPr>
        <p:spPr>
          <a:xfrm>
            <a:off x="1312863" y="5845175"/>
            <a:ext cx="33337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3" name="Rectangle 139"/>
          <p:cNvSpPr/>
          <p:nvPr/>
        </p:nvSpPr>
        <p:spPr>
          <a:xfrm>
            <a:off x="1511300" y="5845175"/>
            <a:ext cx="38100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4" name="Rectangle 140"/>
          <p:cNvSpPr/>
          <p:nvPr/>
        </p:nvSpPr>
        <p:spPr>
          <a:xfrm>
            <a:off x="1511300" y="5845175"/>
            <a:ext cx="38100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5" name="Rectangle 141"/>
          <p:cNvSpPr/>
          <p:nvPr/>
        </p:nvSpPr>
        <p:spPr>
          <a:xfrm>
            <a:off x="1511300" y="5845175"/>
            <a:ext cx="38100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6" name="Rectangle 142"/>
          <p:cNvSpPr/>
          <p:nvPr/>
        </p:nvSpPr>
        <p:spPr>
          <a:xfrm>
            <a:off x="1511300" y="5845175"/>
            <a:ext cx="38100" cy="920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57" name="Freeform 143"/>
          <p:cNvSpPr/>
          <p:nvPr/>
        </p:nvSpPr>
        <p:spPr>
          <a:xfrm>
            <a:off x="1220788" y="5899150"/>
            <a:ext cx="417512" cy="55563"/>
          </a:xfrm>
          <a:custGeom>
            <a:avLst/>
            <a:gdLst/>
            <a:ahLst/>
            <a:cxnLst>
              <a:cxn ang="0">
                <a:pos x="399854" y="0"/>
              </a:cxn>
              <a:cxn ang="0">
                <a:pos x="327153" y="0"/>
              </a:cxn>
              <a:cxn ang="0">
                <a:pos x="327153" y="36549"/>
              </a:cxn>
              <a:cxn ang="0">
                <a:pos x="290803" y="36549"/>
              </a:cxn>
              <a:cxn ang="0">
                <a:pos x="290803" y="0"/>
              </a:cxn>
              <a:cxn ang="0">
                <a:pos x="127226" y="0"/>
              </a:cxn>
              <a:cxn ang="0">
                <a:pos x="127226" y="36549"/>
              </a:cxn>
              <a:cxn ang="0">
                <a:pos x="90876" y="36549"/>
              </a:cxn>
              <a:cxn ang="0">
                <a:pos x="90876" y="0"/>
              </a:cxn>
              <a:cxn ang="0">
                <a:pos x="18175" y="0"/>
              </a:cxn>
              <a:cxn ang="0">
                <a:pos x="0" y="18274"/>
              </a:cxn>
              <a:cxn ang="0">
                <a:pos x="0" y="54823"/>
              </a:cxn>
              <a:cxn ang="0">
                <a:pos x="418029" y="54823"/>
              </a:cxn>
              <a:cxn ang="0">
                <a:pos x="418029" y="18274"/>
              </a:cxn>
              <a:cxn ang="0">
                <a:pos x="399854" y="0"/>
              </a:cxn>
            </a:cxnLst>
            <a:rect l="0" t="0" r="0" b="0"/>
            <a:pathLst>
              <a:path w="138" h="18">
                <a:moveTo>
                  <a:pt x="132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2"/>
                  <a:pt x="42" y="12"/>
                  <a:pt x="42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0"/>
                  <a:pt x="30" y="0"/>
                  <a:pt x="3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8"/>
                  <a:pt x="0" y="18"/>
                  <a:pt x="0" y="18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3"/>
                  <a:pt x="135" y="0"/>
                  <a:pt x="132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58" name="Freeform 144"/>
          <p:cNvSpPr>
            <a:spLocks noEditPoints="1"/>
          </p:cNvSpPr>
          <p:nvPr/>
        </p:nvSpPr>
        <p:spPr>
          <a:xfrm>
            <a:off x="1220788" y="5975350"/>
            <a:ext cx="417512" cy="325438"/>
          </a:xfrm>
          <a:custGeom>
            <a:avLst/>
            <a:gdLst/>
            <a:ahLst/>
            <a:cxnLst>
              <a:cxn ang="0">
                <a:pos x="18175" y="325508"/>
              </a:cxn>
              <a:cxn ang="0">
                <a:pos x="418029" y="307424"/>
              </a:cxn>
              <a:cxn ang="0">
                <a:pos x="0" y="0"/>
              </a:cxn>
              <a:cxn ang="0">
                <a:pos x="308978" y="36168"/>
              </a:cxn>
              <a:cxn ang="0">
                <a:pos x="381679" y="108503"/>
              </a:cxn>
              <a:cxn ang="0">
                <a:pos x="308978" y="36168"/>
              </a:cxn>
              <a:cxn ang="0">
                <a:pos x="381679" y="126586"/>
              </a:cxn>
              <a:cxn ang="0">
                <a:pos x="308978" y="198922"/>
              </a:cxn>
              <a:cxn ang="0">
                <a:pos x="308978" y="217005"/>
              </a:cxn>
              <a:cxn ang="0">
                <a:pos x="381679" y="289340"/>
              </a:cxn>
              <a:cxn ang="0">
                <a:pos x="308978" y="217005"/>
              </a:cxn>
              <a:cxn ang="0">
                <a:pos x="290803" y="36168"/>
              </a:cxn>
              <a:cxn ang="0">
                <a:pos x="218102" y="108503"/>
              </a:cxn>
              <a:cxn ang="0">
                <a:pos x="218102" y="126586"/>
              </a:cxn>
              <a:cxn ang="0">
                <a:pos x="290803" y="198922"/>
              </a:cxn>
              <a:cxn ang="0">
                <a:pos x="218102" y="126586"/>
              </a:cxn>
              <a:cxn ang="0">
                <a:pos x="290803" y="217005"/>
              </a:cxn>
              <a:cxn ang="0">
                <a:pos x="218102" y="289340"/>
              </a:cxn>
              <a:cxn ang="0">
                <a:pos x="127226" y="36168"/>
              </a:cxn>
              <a:cxn ang="0">
                <a:pos x="199927" y="108503"/>
              </a:cxn>
              <a:cxn ang="0">
                <a:pos x="127226" y="36168"/>
              </a:cxn>
              <a:cxn ang="0">
                <a:pos x="199927" y="126586"/>
              </a:cxn>
              <a:cxn ang="0">
                <a:pos x="127226" y="198922"/>
              </a:cxn>
              <a:cxn ang="0">
                <a:pos x="127226" y="217005"/>
              </a:cxn>
              <a:cxn ang="0">
                <a:pos x="199927" y="289340"/>
              </a:cxn>
              <a:cxn ang="0">
                <a:pos x="127226" y="217005"/>
              </a:cxn>
              <a:cxn ang="0">
                <a:pos x="109051" y="36168"/>
              </a:cxn>
              <a:cxn ang="0">
                <a:pos x="36350" y="108503"/>
              </a:cxn>
              <a:cxn ang="0">
                <a:pos x="36350" y="126586"/>
              </a:cxn>
              <a:cxn ang="0">
                <a:pos x="109051" y="198922"/>
              </a:cxn>
              <a:cxn ang="0">
                <a:pos x="36350" y="126586"/>
              </a:cxn>
              <a:cxn ang="0">
                <a:pos x="109051" y="217005"/>
              </a:cxn>
              <a:cxn ang="0">
                <a:pos x="36350" y="289340"/>
              </a:cxn>
            </a:cxnLst>
            <a:rect l="0" t="0" r="0" b="0"/>
            <a:pathLst>
              <a:path w="138" h="108">
                <a:moveTo>
                  <a:pt x="0" y="102"/>
                </a:moveTo>
                <a:cubicBezTo>
                  <a:pt x="0" y="105"/>
                  <a:pt x="3" y="108"/>
                  <a:pt x="6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5" y="108"/>
                  <a:pt x="138" y="105"/>
                  <a:pt x="138" y="102"/>
                </a:cubicBezTo>
                <a:cubicBezTo>
                  <a:pt x="138" y="0"/>
                  <a:pt x="138" y="0"/>
                  <a:pt x="138" y="0"/>
                </a:cubicBezTo>
                <a:cubicBezTo>
                  <a:pt x="0" y="0"/>
                  <a:pt x="0" y="0"/>
                  <a:pt x="0" y="0"/>
                </a:cubicBezTo>
                <a:lnTo>
                  <a:pt x="0" y="102"/>
                </a:lnTo>
                <a:close/>
                <a:moveTo>
                  <a:pt x="102" y="12"/>
                </a:moveTo>
                <a:cubicBezTo>
                  <a:pt x="126" y="12"/>
                  <a:pt x="126" y="12"/>
                  <a:pt x="126" y="12"/>
                </a:cubicBezTo>
                <a:cubicBezTo>
                  <a:pt x="126" y="36"/>
                  <a:pt x="126" y="36"/>
                  <a:pt x="126" y="36"/>
                </a:cubicBezTo>
                <a:cubicBezTo>
                  <a:pt x="102" y="36"/>
                  <a:pt x="102" y="36"/>
                  <a:pt x="102" y="36"/>
                </a:cubicBezTo>
                <a:lnTo>
                  <a:pt x="102" y="12"/>
                </a:lnTo>
                <a:close/>
                <a:moveTo>
                  <a:pt x="102" y="42"/>
                </a:moveTo>
                <a:cubicBezTo>
                  <a:pt x="126" y="42"/>
                  <a:pt x="126" y="42"/>
                  <a:pt x="126" y="42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02" y="66"/>
                  <a:pt x="102" y="66"/>
                  <a:pt x="102" y="66"/>
                </a:cubicBezTo>
                <a:lnTo>
                  <a:pt x="102" y="42"/>
                </a:lnTo>
                <a:close/>
                <a:moveTo>
                  <a:pt x="102" y="72"/>
                </a:moveTo>
                <a:cubicBezTo>
                  <a:pt x="126" y="72"/>
                  <a:pt x="126" y="72"/>
                  <a:pt x="126" y="72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02" y="96"/>
                  <a:pt x="102" y="96"/>
                  <a:pt x="102" y="96"/>
                </a:cubicBezTo>
                <a:lnTo>
                  <a:pt x="102" y="72"/>
                </a:lnTo>
                <a:close/>
                <a:moveTo>
                  <a:pt x="72" y="12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36"/>
                  <a:pt x="96" y="36"/>
                  <a:pt x="96" y="36"/>
                </a:cubicBezTo>
                <a:cubicBezTo>
                  <a:pt x="72" y="36"/>
                  <a:pt x="72" y="36"/>
                  <a:pt x="72" y="36"/>
                </a:cubicBezTo>
                <a:lnTo>
                  <a:pt x="72" y="12"/>
                </a:lnTo>
                <a:close/>
                <a:moveTo>
                  <a:pt x="72" y="42"/>
                </a:moveTo>
                <a:cubicBezTo>
                  <a:pt x="96" y="42"/>
                  <a:pt x="96" y="42"/>
                  <a:pt x="96" y="42"/>
                </a:cubicBezTo>
                <a:cubicBezTo>
                  <a:pt x="96" y="66"/>
                  <a:pt x="96" y="66"/>
                  <a:pt x="96" y="66"/>
                </a:cubicBezTo>
                <a:cubicBezTo>
                  <a:pt x="72" y="66"/>
                  <a:pt x="72" y="66"/>
                  <a:pt x="72" y="66"/>
                </a:cubicBezTo>
                <a:lnTo>
                  <a:pt x="72" y="42"/>
                </a:lnTo>
                <a:close/>
                <a:moveTo>
                  <a:pt x="72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6" y="96"/>
                  <a:pt x="96" y="96"/>
                  <a:pt x="96" y="96"/>
                </a:cubicBezTo>
                <a:cubicBezTo>
                  <a:pt x="72" y="96"/>
                  <a:pt x="72" y="96"/>
                  <a:pt x="72" y="96"/>
                </a:cubicBezTo>
                <a:lnTo>
                  <a:pt x="72" y="72"/>
                </a:lnTo>
                <a:close/>
                <a:moveTo>
                  <a:pt x="42" y="12"/>
                </a:moveTo>
                <a:cubicBezTo>
                  <a:pt x="66" y="12"/>
                  <a:pt x="66" y="12"/>
                  <a:pt x="66" y="12"/>
                </a:cubicBezTo>
                <a:cubicBezTo>
                  <a:pt x="66" y="36"/>
                  <a:pt x="66" y="36"/>
                  <a:pt x="66" y="36"/>
                </a:cubicBezTo>
                <a:cubicBezTo>
                  <a:pt x="42" y="36"/>
                  <a:pt x="42" y="36"/>
                  <a:pt x="42" y="36"/>
                </a:cubicBezTo>
                <a:lnTo>
                  <a:pt x="42" y="12"/>
                </a:lnTo>
                <a:close/>
                <a:moveTo>
                  <a:pt x="42" y="42"/>
                </a:moveTo>
                <a:cubicBezTo>
                  <a:pt x="66" y="42"/>
                  <a:pt x="66" y="42"/>
                  <a:pt x="66" y="42"/>
                </a:cubicBezTo>
                <a:cubicBezTo>
                  <a:pt x="66" y="66"/>
                  <a:pt x="66" y="66"/>
                  <a:pt x="66" y="66"/>
                </a:cubicBezTo>
                <a:cubicBezTo>
                  <a:pt x="42" y="66"/>
                  <a:pt x="42" y="66"/>
                  <a:pt x="42" y="66"/>
                </a:cubicBezTo>
                <a:lnTo>
                  <a:pt x="42" y="42"/>
                </a:lnTo>
                <a:close/>
                <a:moveTo>
                  <a:pt x="42" y="72"/>
                </a:moveTo>
                <a:cubicBezTo>
                  <a:pt x="66" y="72"/>
                  <a:pt x="66" y="72"/>
                  <a:pt x="66" y="72"/>
                </a:cubicBezTo>
                <a:cubicBezTo>
                  <a:pt x="66" y="96"/>
                  <a:pt x="66" y="96"/>
                  <a:pt x="66" y="96"/>
                </a:cubicBezTo>
                <a:cubicBezTo>
                  <a:pt x="42" y="96"/>
                  <a:pt x="42" y="96"/>
                  <a:pt x="42" y="96"/>
                </a:cubicBezTo>
                <a:lnTo>
                  <a:pt x="42" y="72"/>
                </a:lnTo>
                <a:close/>
                <a:moveTo>
                  <a:pt x="12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lnTo>
                  <a:pt x="12" y="12"/>
                </a:lnTo>
                <a:close/>
                <a:moveTo>
                  <a:pt x="12" y="42"/>
                </a:moveTo>
                <a:cubicBezTo>
                  <a:pt x="36" y="42"/>
                  <a:pt x="36" y="42"/>
                  <a:pt x="36" y="42"/>
                </a:cubicBezTo>
                <a:cubicBezTo>
                  <a:pt x="36" y="66"/>
                  <a:pt x="36" y="66"/>
                  <a:pt x="36" y="66"/>
                </a:cubicBezTo>
                <a:cubicBezTo>
                  <a:pt x="12" y="66"/>
                  <a:pt x="12" y="66"/>
                  <a:pt x="12" y="66"/>
                </a:cubicBezTo>
                <a:lnTo>
                  <a:pt x="12" y="42"/>
                </a:lnTo>
                <a:close/>
                <a:moveTo>
                  <a:pt x="12" y="72"/>
                </a:moveTo>
                <a:cubicBezTo>
                  <a:pt x="36" y="72"/>
                  <a:pt x="36" y="72"/>
                  <a:pt x="36" y="72"/>
                </a:cubicBezTo>
                <a:cubicBezTo>
                  <a:pt x="36" y="96"/>
                  <a:pt x="36" y="96"/>
                  <a:pt x="36" y="96"/>
                </a:cubicBezTo>
                <a:cubicBezTo>
                  <a:pt x="12" y="96"/>
                  <a:pt x="12" y="96"/>
                  <a:pt x="12" y="96"/>
                </a:cubicBezTo>
                <a:lnTo>
                  <a:pt x="12" y="7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59" name="Freeform 145"/>
          <p:cNvSpPr/>
          <p:nvPr/>
        </p:nvSpPr>
        <p:spPr>
          <a:xfrm>
            <a:off x="6283325" y="5818188"/>
            <a:ext cx="544513" cy="457200"/>
          </a:xfrm>
          <a:custGeom>
            <a:avLst/>
            <a:gdLst/>
            <a:ahLst/>
            <a:cxnLst>
              <a:cxn ang="0">
                <a:pos x="328713" y="0"/>
              </a:cxn>
              <a:cxn ang="0">
                <a:pos x="401760" y="109371"/>
              </a:cxn>
              <a:cxn ang="0">
                <a:pos x="410891" y="103294"/>
              </a:cxn>
              <a:cxn ang="0">
                <a:pos x="526549" y="100256"/>
              </a:cxn>
              <a:cxn ang="0">
                <a:pos x="432196" y="176208"/>
              </a:cxn>
              <a:cxn ang="0">
                <a:pos x="490026" y="294693"/>
              </a:cxn>
              <a:cxn ang="0">
                <a:pos x="386542" y="352417"/>
              </a:cxn>
              <a:cxn ang="0">
                <a:pos x="377411" y="343302"/>
              </a:cxn>
              <a:cxn ang="0">
                <a:pos x="273927" y="291655"/>
              </a:cxn>
              <a:cxn ang="0">
                <a:pos x="325669" y="394950"/>
              </a:cxn>
              <a:cxn ang="0">
                <a:pos x="225229" y="455711"/>
              </a:cxn>
              <a:cxn ang="0">
                <a:pos x="155225" y="343302"/>
              </a:cxn>
              <a:cxn ang="0">
                <a:pos x="143051" y="349378"/>
              </a:cxn>
              <a:cxn ang="0">
                <a:pos x="24349" y="361531"/>
              </a:cxn>
              <a:cxn ang="0">
                <a:pos x="109571" y="285579"/>
              </a:cxn>
              <a:cxn ang="0">
                <a:pos x="115658" y="279503"/>
              </a:cxn>
              <a:cxn ang="0">
                <a:pos x="54785" y="161018"/>
              </a:cxn>
              <a:cxn ang="0">
                <a:pos x="161313" y="100256"/>
              </a:cxn>
              <a:cxn ang="0">
                <a:pos x="219142" y="197475"/>
              </a:cxn>
              <a:cxn ang="0">
                <a:pos x="273927" y="94180"/>
              </a:cxn>
              <a:cxn ang="0">
                <a:pos x="225229" y="72914"/>
              </a:cxn>
              <a:cxn ang="0">
                <a:pos x="228273" y="57723"/>
              </a:cxn>
              <a:cxn ang="0">
                <a:pos x="328713" y="0"/>
              </a:cxn>
            </a:cxnLst>
            <a:rect l="0" t="0" r="0" b="0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0" name="Freeform 146"/>
          <p:cNvSpPr>
            <a:spLocks noEditPoints="1"/>
          </p:cNvSpPr>
          <p:nvPr/>
        </p:nvSpPr>
        <p:spPr>
          <a:xfrm>
            <a:off x="2978150" y="5032375"/>
            <a:ext cx="438150" cy="434975"/>
          </a:xfrm>
          <a:custGeom>
            <a:avLst/>
            <a:gdLst/>
            <a:ahLst/>
            <a:cxnLst>
              <a:cxn ang="0">
                <a:pos x="0" y="36263"/>
              </a:cxn>
              <a:cxn ang="0">
                <a:pos x="0" y="398890"/>
              </a:cxn>
              <a:cxn ang="0">
                <a:pos x="36549" y="435153"/>
              </a:cxn>
              <a:cxn ang="0">
                <a:pos x="402042" y="435153"/>
              </a:cxn>
              <a:cxn ang="0">
                <a:pos x="438591" y="398890"/>
              </a:cxn>
              <a:cxn ang="0">
                <a:pos x="438591" y="36263"/>
              </a:cxn>
              <a:cxn ang="0">
                <a:pos x="402042" y="0"/>
              </a:cxn>
              <a:cxn ang="0">
                <a:pos x="36549" y="0"/>
              </a:cxn>
              <a:cxn ang="0">
                <a:pos x="0" y="36263"/>
              </a:cxn>
              <a:cxn ang="0">
                <a:pos x="292394" y="181314"/>
              </a:cxn>
              <a:cxn ang="0">
                <a:pos x="328943" y="181314"/>
              </a:cxn>
              <a:cxn ang="0">
                <a:pos x="328943" y="72526"/>
              </a:cxn>
              <a:cxn ang="0">
                <a:pos x="365493" y="72526"/>
              </a:cxn>
              <a:cxn ang="0">
                <a:pos x="365493" y="181314"/>
              </a:cxn>
              <a:cxn ang="0">
                <a:pos x="402042" y="181314"/>
              </a:cxn>
              <a:cxn ang="0">
                <a:pos x="402042" y="235708"/>
              </a:cxn>
              <a:cxn ang="0">
                <a:pos x="365493" y="235708"/>
              </a:cxn>
              <a:cxn ang="0">
                <a:pos x="365493" y="362628"/>
              </a:cxn>
              <a:cxn ang="0">
                <a:pos x="328943" y="362628"/>
              </a:cxn>
              <a:cxn ang="0">
                <a:pos x="328943" y="235708"/>
              </a:cxn>
              <a:cxn ang="0">
                <a:pos x="292394" y="235708"/>
              </a:cxn>
              <a:cxn ang="0">
                <a:pos x="292394" y="181314"/>
              </a:cxn>
              <a:cxn ang="0">
                <a:pos x="164472" y="235708"/>
              </a:cxn>
              <a:cxn ang="0">
                <a:pos x="201021" y="235708"/>
              </a:cxn>
              <a:cxn ang="0">
                <a:pos x="201021" y="72526"/>
              </a:cxn>
              <a:cxn ang="0">
                <a:pos x="237570" y="72526"/>
              </a:cxn>
              <a:cxn ang="0">
                <a:pos x="237570" y="235708"/>
              </a:cxn>
              <a:cxn ang="0">
                <a:pos x="274119" y="235708"/>
              </a:cxn>
              <a:cxn ang="0">
                <a:pos x="274119" y="290102"/>
              </a:cxn>
              <a:cxn ang="0">
                <a:pos x="237570" y="290102"/>
              </a:cxn>
              <a:cxn ang="0">
                <a:pos x="237570" y="362628"/>
              </a:cxn>
              <a:cxn ang="0">
                <a:pos x="201021" y="362628"/>
              </a:cxn>
              <a:cxn ang="0">
                <a:pos x="201021" y="290102"/>
              </a:cxn>
              <a:cxn ang="0">
                <a:pos x="164472" y="290102"/>
              </a:cxn>
              <a:cxn ang="0">
                <a:pos x="164472" y="235708"/>
              </a:cxn>
              <a:cxn ang="0">
                <a:pos x="36549" y="145051"/>
              </a:cxn>
              <a:cxn ang="0">
                <a:pos x="73099" y="145051"/>
              </a:cxn>
              <a:cxn ang="0">
                <a:pos x="73099" y="72526"/>
              </a:cxn>
              <a:cxn ang="0">
                <a:pos x="109648" y="72526"/>
              </a:cxn>
              <a:cxn ang="0">
                <a:pos x="109648" y="145051"/>
              </a:cxn>
              <a:cxn ang="0">
                <a:pos x="146197" y="145051"/>
              </a:cxn>
              <a:cxn ang="0">
                <a:pos x="146197" y="199445"/>
              </a:cxn>
              <a:cxn ang="0">
                <a:pos x="109648" y="199445"/>
              </a:cxn>
              <a:cxn ang="0">
                <a:pos x="109648" y="362628"/>
              </a:cxn>
              <a:cxn ang="0">
                <a:pos x="73099" y="362628"/>
              </a:cxn>
              <a:cxn ang="0">
                <a:pos x="73099" y="199445"/>
              </a:cxn>
              <a:cxn ang="0">
                <a:pos x="36549" y="199445"/>
              </a:cxn>
              <a:cxn ang="0">
                <a:pos x="36549" y="145051"/>
              </a:cxn>
            </a:cxnLst>
            <a:rect l="0" t="0" r="0" b="0"/>
            <a:pathLst>
              <a:path w="144" h="144">
                <a:moveTo>
                  <a:pt x="0" y="12"/>
                </a:move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moveTo>
                  <a:pt x="96" y="60"/>
                </a:moveTo>
                <a:cubicBezTo>
                  <a:pt x="108" y="60"/>
                  <a:pt x="108" y="60"/>
                  <a:pt x="108" y="60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20" y="78"/>
                  <a:pt x="120" y="78"/>
                  <a:pt x="120" y="78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96" y="78"/>
                  <a:pt x="96" y="78"/>
                  <a:pt x="96" y="78"/>
                </a:cubicBezTo>
                <a:cubicBezTo>
                  <a:pt x="96" y="60"/>
                  <a:pt x="96" y="60"/>
                  <a:pt x="96" y="60"/>
                </a:cubicBezTo>
                <a:moveTo>
                  <a:pt x="54" y="78"/>
                </a:moveTo>
                <a:cubicBezTo>
                  <a:pt x="66" y="78"/>
                  <a:pt x="66" y="78"/>
                  <a:pt x="66" y="78"/>
                </a:cubicBezTo>
                <a:cubicBezTo>
                  <a:pt x="66" y="24"/>
                  <a:pt x="66" y="24"/>
                  <a:pt x="66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78"/>
                  <a:pt x="78" y="78"/>
                  <a:pt x="78" y="78"/>
                </a:cubicBezTo>
                <a:cubicBezTo>
                  <a:pt x="90" y="78"/>
                  <a:pt x="90" y="78"/>
                  <a:pt x="90" y="78"/>
                </a:cubicBezTo>
                <a:cubicBezTo>
                  <a:pt x="90" y="96"/>
                  <a:pt x="90" y="96"/>
                  <a:pt x="90" y="96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66" y="96"/>
                  <a:pt x="66" y="96"/>
                  <a:pt x="66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4" y="78"/>
                  <a:pt x="54" y="78"/>
                  <a:pt x="54" y="78"/>
                </a:cubicBezTo>
                <a:moveTo>
                  <a:pt x="1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24" y="24"/>
                  <a:pt x="24" y="24"/>
                  <a:pt x="24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48"/>
                  <a:pt x="36" y="48"/>
                  <a:pt x="36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66"/>
                  <a:pt x="48" y="66"/>
                  <a:pt x="48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66"/>
                  <a:pt x="24" y="66"/>
                  <a:pt x="24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48"/>
                  <a:pt x="12" y="48"/>
                  <a:pt x="12" y="4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1" name="Rectangle 147"/>
          <p:cNvSpPr/>
          <p:nvPr/>
        </p:nvSpPr>
        <p:spPr>
          <a:xfrm>
            <a:off x="3268663" y="5214938"/>
            <a:ext cx="109537" cy="333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62" name="Rectangle 148"/>
          <p:cNvSpPr/>
          <p:nvPr/>
        </p:nvSpPr>
        <p:spPr>
          <a:xfrm>
            <a:off x="3268663" y="5214938"/>
            <a:ext cx="109537" cy="333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63" name="Freeform 149"/>
          <p:cNvSpPr/>
          <p:nvPr/>
        </p:nvSpPr>
        <p:spPr>
          <a:xfrm>
            <a:off x="3268663" y="5214938"/>
            <a:ext cx="109537" cy="33337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5382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4265"/>
              </a:cxn>
              <a:cxn ang="0">
                <a:pos x="109647" y="34265"/>
              </a:cxn>
              <a:cxn ang="0">
                <a:pos x="109647" y="0"/>
              </a:cxn>
            </a:cxnLst>
            <a:rect l="0" t="0" r="0" b="0"/>
            <a:pathLst>
              <a:path w="32" h="10">
                <a:moveTo>
                  <a:pt x="32" y="0"/>
                </a:moveTo>
                <a:lnTo>
                  <a:pt x="22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4" name="Freeform 150"/>
          <p:cNvSpPr/>
          <p:nvPr/>
        </p:nvSpPr>
        <p:spPr>
          <a:xfrm>
            <a:off x="3268663" y="5214938"/>
            <a:ext cx="109537" cy="33337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5382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4265"/>
              </a:cxn>
              <a:cxn ang="0">
                <a:pos x="109647" y="34265"/>
              </a:cxn>
              <a:cxn ang="0">
                <a:pos x="109647" y="0"/>
              </a:cxn>
            </a:cxnLst>
            <a:rect l="0" t="0" r="0" b="0"/>
            <a:pathLst>
              <a:path w="32" h="10">
                <a:moveTo>
                  <a:pt x="32" y="0"/>
                </a:moveTo>
                <a:lnTo>
                  <a:pt x="22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5" name="Rectangle 151"/>
          <p:cNvSpPr/>
          <p:nvPr/>
        </p:nvSpPr>
        <p:spPr>
          <a:xfrm>
            <a:off x="3141663" y="5268913"/>
            <a:ext cx="109537" cy="349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66" name="Rectangle 152"/>
          <p:cNvSpPr/>
          <p:nvPr/>
        </p:nvSpPr>
        <p:spPr>
          <a:xfrm>
            <a:off x="3141663" y="5268913"/>
            <a:ext cx="109537" cy="349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67" name="Freeform 153"/>
          <p:cNvSpPr/>
          <p:nvPr/>
        </p:nvSpPr>
        <p:spPr>
          <a:xfrm>
            <a:off x="3141663" y="5268913"/>
            <a:ext cx="109537" cy="34925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1956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4265"/>
              </a:cxn>
              <a:cxn ang="0">
                <a:pos x="109647" y="34265"/>
              </a:cxn>
              <a:cxn ang="0">
                <a:pos x="109647" y="0"/>
              </a:cxn>
            </a:cxnLst>
            <a:rect l="0" t="0" r="0" b="0"/>
            <a:pathLst>
              <a:path w="32" h="10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8" name="Freeform 154"/>
          <p:cNvSpPr/>
          <p:nvPr/>
        </p:nvSpPr>
        <p:spPr>
          <a:xfrm>
            <a:off x="3141663" y="5268913"/>
            <a:ext cx="109537" cy="34925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1956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4265"/>
              </a:cxn>
              <a:cxn ang="0">
                <a:pos x="109647" y="34265"/>
              </a:cxn>
              <a:cxn ang="0">
                <a:pos x="109647" y="0"/>
              </a:cxn>
            </a:cxnLst>
            <a:rect l="0" t="0" r="0" b="0"/>
            <a:pathLst>
              <a:path w="32" h="10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69" name="Rectangle 155"/>
          <p:cNvSpPr/>
          <p:nvPr/>
        </p:nvSpPr>
        <p:spPr>
          <a:xfrm>
            <a:off x="3016250" y="5176838"/>
            <a:ext cx="109538" cy="38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70" name="Rectangle 156"/>
          <p:cNvSpPr/>
          <p:nvPr/>
        </p:nvSpPr>
        <p:spPr>
          <a:xfrm>
            <a:off x="3016250" y="5176838"/>
            <a:ext cx="109538" cy="381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71" name="Freeform 157"/>
          <p:cNvSpPr/>
          <p:nvPr/>
        </p:nvSpPr>
        <p:spPr>
          <a:xfrm>
            <a:off x="3016250" y="5176838"/>
            <a:ext cx="109538" cy="38100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1956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7689"/>
              </a:cxn>
              <a:cxn ang="0">
                <a:pos x="109647" y="37689"/>
              </a:cxn>
              <a:cxn ang="0">
                <a:pos x="109647" y="0"/>
              </a:cxn>
            </a:cxnLst>
            <a:rect l="0" t="0" r="0" b="0"/>
            <a:pathLst>
              <a:path w="32" h="11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1"/>
                </a:lnTo>
                <a:lnTo>
                  <a:pt x="32" y="11"/>
                </a:lnTo>
                <a:lnTo>
                  <a:pt x="32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2" name="Freeform 158"/>
          <p:cNvSpPr/>
          <p:nvPr/>
        </p:nvSpPr>
        <p:spPr>
          <a:xfrm>
            <a:off x="3016250" y="5176838"/>
            <a:ext cx="109538" cy="38100"/>
          </a:xfrm>
          <a:custGeom>
            <a:avLst/>
            <a:gdLst/>
            <a:ahLst/>
            <a:cxnLst>
              <a:cxn ang="0">
                <a:pos x="109647" y="0"/>
              </a:cxn>
              <a:cxn ang="0">
                <a:pos x="71956" y="0"/>
              </a:cxn>
              <a:cxn ang="0">
                <a:pos x="37691" y="0"/>
              </a:cxn>
              <a:cxn ang="0">
                <a:pos x="0" y="0"/>
              </a:cxn>
              <a:cxn ang="0">
                <a:pos x="0" y="37689"/>
              </a:cxn>
              <a:cxn ang="0">
                <a:pos x="109647" y="37689"/>
              </a:cxn>
              <a:cxn ang="0">
                <a:pos x="109647" y="0"/>
              </a:cxn>
            </a:cxnLst>
            <a:rect l="0" t="0" r="0" b="0"/>
            <a:pathLst>
              <a:path w="32" h="11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1"/>
                </a:lnTo>
                <a:lnTo>
                  <a:pt x="32" y="11"/>
                </a:lnTo>
                <a:lnTo>
                  <a:pt x="32" y="0"/>
                </a:ln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3" name="Freeform 159"/>
          <p:cNvSpPr/>
          <p:nvPr/>
        </p:nvSpPr>
        <p:spPr>
          <a:xfrm>
            <a:off x="6369050" y="5046663"/>
            <a:ext cx="144463" cy="382587"/>
          </a:xfrm>
          <a:custGeom>
            <a:avLst/>
            <a:gdLst/>
            <a:ahLst/>
            <a:cxnLst>
              <a:cxn ang="0">
                <a:pos x="143913" y="328934"/>
              </a:cxn>
              <a:cxn ang="0">
                <a:pos x="0" y="383756"/>
              </a:cxn>
              <a:cxn ang="0">
                <a:pos x="0" y="54822"/>
              </a:cxn>
              <a:cxn ang="0">
                <a:pos x="143913" y="0"/>
              </a:cxn>
              <a:cxn ang="0">
                <a:pos x="143913" y="328934"/>
              </a:cxn>
            </a:cxnLst>
            <a:rect l="0" t="0" r="0" b="0"/>
            <a:pathLst>
              <a:path w="42" h="112">
                <a:moveTo>
                  <a:pt x="42" y="96"/>
                </a:moveTo>
                <a:lnTo>
                  <a:pt x="0" y="112"/>
                </a:lnTo>
                <a:lnTo>
                  <a:pt x="0" y="16"/>
                </a:lnTo>
                <a:lnTo>
                  <a:pt x="42" y="0"/>
                </a:lnTo>
                <a:lnTo>
                  <a:pt x="42" y="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4" name="Freeform 160"/>
          <p:cNvSpPr/>
          <p:nvPr/>
        </p:nvSpPr>
        <p:spPr>
          <a:xfrm>
            <a:off x="6694488" y="5046663"/>
            <a:ext cx="147637" cy="382587"/>
          </a:xfrm>
          <a:custGeom>
            <a:avLst/>
            <a:gdLst/>
            <a:ahLst/>
            <a:cxnLst>
              <a:cxn ang="0">
                <a:pos x="147339" y="328934"/>
              </a:cxn>
              <a:cxn ang="0">
                <a:pos x="0" y="383756"/>
              </a:cxn>
              <a:cxn ang="0">
                <a:pos x="0" y="54822"/>
              </a:cxn>
              <a:cxn ang="0">
                <a:pos x="147339" y="0"/>
              </a:cxn>
              <a:cxn ang="0">
                <a:pos x="147339" y="328934"/>
              </a:cxn>
            </a:cxnLst>
            <a:rect l="0" t="0" r="0" b="0"/>
            <a:pathLst>
              <a:path w="43" h="112">
                <a:moveTo>
                  <a:pt x="43" y="96"/>
                </a:moveTo>
                <a:lnTo>
                  <a:pt x="0" y="112"/>
                </a:lnTo>
                <a:lnTo>
                  <a:pt x="0" y="16"/>
                </a:lnTo>
                <a:lnTo>
                  <a:pt x="43" y="0"/>
                </a:lnTo>
                <a:lnTo>
                  <a:pt x="43" y="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5" name="Freeform 161"/>
          <p:cNvSpPr/>
          <p:nvPr/>
        </p:nvSpPr>
        <p:spPr>
          <a:xfrm>
            <a:off x="6529388" y="5046663"/>
            <a:ext cx="147637" cy="382587"/>
          </a:xfrm>
          <a:custGeom>
            <a:avLst/>
            <a:gdLst/>
            <a:ahLst/>
            <a:cxnLst>
              <a:cxn ang="0">
                <a:pos x="0" y="328934"/>
              </a:cxn>
              <a:cxn ang="0">
                <a:pos x="147339" y="383756"/>
              </a:cxn>
              <a:cxn ang="0">
                <a:pos x="147339" y="54822"/>
              </a:cxn>
              <a:cxn ang="0">
                <a:pos x="0" y="0"/>
              </a:cxn>
              <a:cxn ang="0">
                <a:pos x="0" y="328934"/>
              </a:cxn>
            </a:cxnLst>
            <a:rect l="0" t="0" r="0" b="0"/>
            <a:pathLst>
              <a:path w="43" h="112">
                <a:moveTo>
                  <a:pt x="0" y="96"/>
                </a:moveTo>
                <a:lnTo>
                  <a:pt x="43" y="112"/>
                </a:lnTo>
                <a:lnTo>
                  <a:pt x="43" y="16"/>
                </a:lnTo>
                <a:lnTo>
                  <a:pt x="0" y="0"/>
                </a:lnTo>
                <a:lnTo>
                  <a:pt x="0" y="9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6" name="Freeform 162"/>
          <p:cNvSpPr/>
          <p:nvPr/>
        </p:nvSpPr>
        <p:spPr>
          <a:xfrm>
            <a:off x="7164388" y="5145088"/>
            <a:ext cx="544512" cy="219075"/>
          </a:xfrm>
          <a:custGeom>
            <a:avLst/>
            <a:gdLst/>
            <a:ahLst/>
            <a:cxnLst>
              <a:cxn ang="0">
                <a:pos x="508490" y="30457"/>
              </a:cxn>
              <a:cxn ang="0">
                <a:pos x="432822" y="76142"/>
              </a:cxn>
              <a:cxn ang="0">
                <a:pos x="342020" y="0"/>
              </a:cxn>
              <a:cxn ang="0">
                <a:pos x="230031" y="70051"/>
              </a:cxn>
              <a:cxn ang="0">
                <a:pos x="184630" y="70051"/>
              </a:cxn>
              <a:cxn ang="0">
                <a:pos x="115016" y="70051"/>
              </a:cxn>
              <a:cxn ang="0">
                <a:pos x="60535" y="24365"/>
              </a:cxn>
              <a:cxn ang="0">
                <a:pos x="69615" y="103553"/>
              </a:cxn>
              <a:cxn ang="0">
                <a:pos x="69615" y="106599"/>
              </a:cxn>
              <a:cxn ang="0">
                <a:pos x="60535" y="185787"/>
              </a:cxn>
              <a:cxn ang="0">
                <a:pos x="115016" y="140101"/>
              </a:cxn>
              <a:cxn ang="0">
                <a:pos x="184630" y="140101"/>
              </a:cxn>
              <a:cxn ang="0">
                <a:pos x="230031" y="140101"/>
              </a:cxn>
              <a:cxn ang="0">
                <a:pos x="408608" y="219289"/>
              </a:cxn>
              <a:cxn ang="0">
                <a:pos x="544811" y="115736"/>
              </a:cxn>
              <a:cxn ang="0">
                <a:pos x="508490" y="30457"/>
              </a:cxn>
            </a:cxnLst>
            <a:rect l="0" t="0" r="0" b="0"/>
            <a:pathLst>
              <a:path w="180" h="72">
                <a:moveTo>
                  <a:pt x="168" y="10"/>
                </a:moveTo>
                <a:cubicBezTo>
                  <a:pt x="163" y="19"/>
                  <a:pt x="154" y="25"/>
                  <a:pt x="143" y="25"/>
                </a:cubicBezTo>
                <a:cubicBezTo>
                  <a:pt x="128" y="25"/>
                  <a:pt x="116" y="14"/>
                  <a:pt x="113" y="0"/>
                </a:cubicBezTo>
                <a:cubicBezTo>
                  <a:pt x="88" y="7"/>
                  <a:pt x="76" y="23"/>
                  <a:pt x="76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41" y="0"/>
                  <a:pt x="20" y="8"/>
                </a:cubicBezTo>
                <a:cubicBezTo>
                  <a:pt x="0" y="17"/>
                  <a:pt x="23" y="34"/>
                  <a:pt x="23" y="34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0" y="52"/>
                  <a:pt x="20" y="61"/>
                </a:cubicBezTo>
                <a:cubicBezTo>
                  <a:pt x="41" y="70"/>
                  <a:pt x="38" y="46"/>
                  <a:pt x="38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6"/>
                  <a:pt x="95" y="72"/>
                  <a:pt x="135" y="72"/>
                </a:cubicBezTo>
                <a:cubicBezTo>
                  <a:pt x="175" y="72"/>
                  <a:pt x="180" y="47"/>
                  <a:pt x="180" y="38"/>
                </a:cubicBezTo>
                <a:cubicBezTo>
                  <a:pt x="180" y="34"/>
                  <a:pt x="178" y="21"/>
                  <a:pt x="168" y="1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7" name="Freeform 163"/>
          <p:cNvSpPr/>
          <p:nvPr/>
        </p:nvSpPr>
        <p:spPr>
          <a:xfrm>
            <a:off x="7270750" y="6007100"/>
            <a:ext cx="387350" cy="287338"/>
          </a:xfrm>
          <a:custGeom>
            <a:avLst/>
            <a:gdLst/>
            <a:ahLst/>
            <a:cxnLst>
              <a:cxn ang="0">
                <a:pos x="372068" y="177590"/>
              </a:cxn>
              <a:cxn ang="0">
                <a:pos x="299470" y="119414"/>
              </a:cxn>
              <a:cxn ang="0">
                <a:pos x="193597" y="0"/>
              </a:cxn>
              <a:cxn ang="0">
                <a:pos x="87723" y="119414"/>
              </a:cxn>
              <a:cxn ang="0">
                <a:pos x="15125" y="177590"/>
              </a:cxn>
              <a:cxn ang="0">
                <a:pos x="42349" y="260262"/>
              </a:cxn>
              <a:cxn ang="0">
                <a:pos x="178472" y="257200"/>
              </a:cxn>
              <a:cxn ang="0">
                <a:pos x="193597" y="254138"/>
              </a:cxn>
              <a:cxn ang="0">
                <a:pos x="208721" y="257200"/>
              </a:cxn>
              <a:cxn ang="0">
                <a:pos x="344844" y="260262"/>
              </a:cxn>
              <a:cxn ang="0">
                <a:pos x="372068" y="177590"/>
              </a:cxn>
            </a:cxnLst>
            <a:rect l="0" t="0" r="0" b="0"/>
            <a:pathLst>
              <a:path w="128" h="94">
                <a:moveTo>
                  <a:pt x="123" y="58"/>
                </a:moveTo>
                <a:cubicBezTo>
                  <a:pt x="119" y="48"/>
                  <a:pt x="105" y="45"/>
                  <a:pt x="99" y="39"/>
                </a:cubicBezTo>
                <a:cubicBezTo>
                  <a:pt x="85" y="25"/>
                  <a:pt x="88" y="2"/>
                  <a:pt x="64" y="0"/>
                </a:cubicBezTo>
                <a:cubicBezTo>
                  <a:pt x="40" y="2"/>
                  <a:pt x="43" y="25"/>
                  <a:pt x="29" y="39"/>
                </a:cubicBezTo>
                <a:cubicBezTo>
                  <a:pt x="23" y="45"/>
                  <a:pt x="9" y="48"/>
                  <a:pt x="5" y="58"/>
                </a:cubicBezTo>
                <a:cubicBezTo>
                  <a:pt x="0" y="69"/>
                  <a:pt x="8" y="80"/>
                  <a:pt x="14" y="85"/>
                </a:cubicBezTo>
                <a:cubicBezTo>
                  <a:pt x="26" y="94"/>
                  <a:pt x="45" y="85"/>
                  <a:pt x="59" y="84"/>
                </a:cubicBezTo>
                <a:cubicBezTo>
                  <a:pt x="60" y="83"/>
                  <a:pt x="62" y="83"/>
                  <a:pt x="64" y="83"/>
                </a:cubicBezTo>
                <a:cubicBezTo>
                  <a:pt x="66" y="83"/>
                  <a:pt x="68" y="83"/>
                  <a:pt x="69" y="84"/>
                </a:cubicBezTo>
                <a:cubicBezTo>
                  <a:pt x="83" y="85"/>
                  <a:pt x="102" y="94"/>
                  <a:pt x="114" y="85"/>
                </a:cubicBezTo>
                <a:cubicBezTo>
                  <a:pt x="120" y="80"/>
                  <a:pt x="128" y="69"/>
                  <a:pt x="123" y="5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8" name="Freeform 164"/>
          <p:cNvSpPr/>
          <p:nvPr/>
        </p:nvSpPr>
        <p:spPr>
          <a:xfrm>
            <a:off x="7572375" y="5938838"/>
            <a:ext cx="117475" cy="144462"/>
          </a:xfrm>
          <a:custGeom>
            <a:avLst/>
            <a:gdLst/>
            <a:ahLst/>
            <a:cxnLst>
              <a:cxn ang="0">
                <a:pos x="107303" y="85732"/>
              </a:cxn>
              <a:cxn ang="0">
                <a:pos x="39855" y="137784"/>
              </a:cxn>
              <a:cxn ang="0">
                <a:pos x="9197" y="58176"/>
              </a:cxn>
              <a:cxn ang="0">
                <a:pos x="76645" y="6124"/>
              </a:cxn>
              <a:cxn ang="0">
                <a:pos x="107303" y="85732"/>
              </a:cxn>
            </a:cxnLst>
            <a:rect l="0" t="0" r="0" b="0"/>
            <a:pathLst>
              <a:path w="38" h="47">
                <a:moveTo>
                  <a:pt x="35" y="28"/>
                </a:moveTo>
                <a:cubicBezTo>
                  <a:pt x="32" y="40"/>
                  <a:pt x="22" y="47"/>
                  <a:pt x="13" y="45"/>
                </a:cubicBezTo>
                <a:cubicBezTo>
                  <a:pt x="4" y="43"/>
                  <a:pt x="0" y="31"/>
                  <a:pt x="3" y="19"/>
                </a:cubicBezTo>
                <a:cubicBezTo>
                  <a:pt x="6" y="8"/>
                  <a:pt x="16" y="0"/>
                  <a:pt x="25" y="2"/>
                </a:cubicBezTo>
                <a:cubicBezTo>
                  <a:pt x="34" y="5"/>
                  <a:pt x="38" y="16"/>
                  <a:pt x="35" y="2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79" name="Freeform 165"/>
          <p:cNvSpPr/>
          <p:nvPr/>
        </p:nvSpPr>
        <p:spPr>
          <a:xfrm>
            <a:off x="7240588" y="5938838"/>
            <a:ext cx="112712" cy="144462"/>
          </a:xfrm>
          <a:custGeom>
            <a:avLst/>
            <a:gdLst/>
            <a:ahLst/>
            <a:cxnLst>
              <a:cxn ang="0">
                <a:pos x="104148" y="58176"/>
              </a:cxn>
              <a:cxn ang="0">
                <a:pos x="74391" y="137784"/>
              </a:cxn>
              <a:cxn ang="0">
                <a:pos x="8927" y="85732"/>
              </a:cxn>
              <a:cxn ang="0">
                <a:pos x="38684" y="6124"/>
              </a:cxn>
              <a:cxn ang="0">
                <a:pos x="104148" y="58176"/>
              </a:cxn>
            </a:cxnLst>
            <a:rect l="0" t="0" r="0" b="0"/>
            <a:pathLst>
              <a:path w="38" h="47">
                <a:moveTo>
                  <a:pt x="35" y="19"/>
                </a:moveTo>
                <a:cubicBezTo>
                  <a:pt x="38" y="31"/>
                  <a:pt x="34" y="43"/>
                  <a:pt x="25" y="45"/>
                </a:cubicBezTo>
                <a:cubicBezTo>
                  <a:pt x="16" y="47"/>
                  <a:pt x="6" y="40"/>
                  <a:pt x="3" y="28"/>
                </a:cubicBezTo>
                <a:cubicBezTo>
                  <a:pt x="0" y="16"/>
                  <a:pt x="4" y="5"/>
                  <a:pt x="13" y="2"/>
                </a:cubicBezTo>
                <a:cubicBezTo>
                  <a:pt x="22" y="0"/>
                  <a:pt x="32" y="8"/>
                  <a:pt x="35" y="19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0" name="Freeform 166"/>
          <p:cNvSpPr/>
          <p:nvPr/>
        </p:nvSpPr>
        <p:spPr>
          <a:xfrm>
            <a:off x="7340600" y="5835650"/>
            <a:ext cx="115888" cy="144463"/>
          </a:xfrm>
          <a:custGeom>
            <a:avLst/>
            <a:gdLst/>
            <a:ahLst/>
            <a:cxnLst>
              <a:cxn ang="0">
                <a:pos x="107303" y="59962"/>
              </a:cxn>
              <a:cxn ang="0">
                <a:pos x="76645" y="134914"/>
              </a:cxn>
              <a:cxn ang="0">
                <a:pos x="9197" y="83946"/>
              </a:cxn>
              <a:cxn ang="0">
                <a:pos x="39855" y="5996"/>
              </a:cxn>
              <a:cxn ang="0">
                <a:pos x="107303" y="59962"/>
              </a:cxn>
            </a:cxnLst>
            <a:rect l="0" t="0" r="0" b="0"/>
            <a:pathLst>
              <a:path w="38" h="48">
                <a:moveTo>
                  <a:pt x="35" y="20"/>
                </a:moveTo>
                <a:cubicBezTo>
                  <a:pt x="38" y="31"/>
                  <a:pt x="33" y="43"/>
                  <a:pt x="25" y="45"/>
                </a:cubicBezTo>
                <a:cubicBezTo>
                  <a:pt x="16" y="48"/>
                  <a:pt x="6" y="40"/>
                  <a:pt x="3" y="28"/>
                </a:cubicBezTo>
                <a:cubicBezTo>
                  <a:pt x="0" y="16"/>
                  <a:pt x="4" y="5"/>
                  <a:pt x="13" y="2"/>
                </a:cubicBezTo>
                <a:cubicBezTo>
                  <a:pt x="22" y="0"/>
                  <a:pt x="32" y="8"/>
                  <a:pt x="35" y="2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1" name="Freeform 167"/>
          <p:cNvSpPr/>
          <p:nvPr/>
        </p:nvSpPr>
        <p:spPr>
          <a:xfrm>
            <a:off x="7473950" y="5835650"/>
            <a:ext cx="115888" cy="144463"/>
          </a:xfrm>
          <a:custGeom>
            <a:avLst/>
            <a:gdLst/>
            <a:ahLst/>
            <a:cxnLst>
              <a:cxn ang="0">
                <a:pos x="107303" y="83946"/>
              </a:cxn>
              <a:cxn ang="0">
                <a:pos x="39855" y="134914"/>
              </a:cxn>
              <a:cxn ang="0">
                <a:pos x="9197" y="59962"/>
              </a:cxn>
              <a:cxn ang="0">
                <a:pos x="76645" y="5996"/>
              </a:cxn>
              <a:cxn ang="0">
                <a:pos x="107303" y="83946"/>
              </a:cxn>
            </a:cxnLst>
            <a:rect l="0" t="0" r="0" b="0"/>
            <a:pathLst>
              <a:path w="38" h="48">
                <a:moveTo>
                  <a:pt x="35" y="28"/>
                </a:moveTo>
                <a:cubicBezTo>
                  <a:pt x="32" y="40"/>
                  <a:pt x="22" y="48"/>
                  <a:pt x="13" y="45"/>
                </a:cubicBezTo>
                <a:cubicBezTo>
                  <a:pt x="5" y="43"/>
                  <a:pt x="0" y="31"/>
                  <a:pt x="3" y="20"/>
                </a:cubicBezTo>
                <a:cubicBezTo>
                  <a:pt x="6" y="8"/>
                  <a:pt x="16" y="0"/>
                  <a:pt x="25" y="2"/>
                </a:cubicBezTo>
                <a:cubicBezTo>
                  <a:pt x="34" y="5"/>
                  <a:pt x="38" y="16"/>
                  <a:pt x="35" y="2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2" name="Freeform 168"/>
          <p:cNvSpPr/>
          <p:nvPr/>
        </p:nvSpPr>
        <p:spPr>
          <a:xfrm>
            <a:off x="8113713" y="5986463"/>
            <a:ext cx="473075" cy="182562"/>
          </a:xfrm>
          <a:custGeom>
            <a:avLst/>
            <a:gdLst/>
            <a:ahLst/>
            <a:cxnLst>
              <a:cxn ang="0">
                <a:pos x="472856" y="72640"/>
              </a:cxn>
              <a:cxn ang="0">
                <a:pos x="436482" y="72640"/>
              </a:cxn>
              <a:cxn ang="0">
                <a:pos x="436482" y="36320"/>
              </a:cxn>
              <a:cxn ang="0">
                <a:pos x="418296" y="18160"/>
              </a:cxn>
              <a:cxn ang="0">
                <a:pos x="381922" y="18160"/>
              </a:cxn>
              <a:cxn ang="0">
                <a:pos x="363735" y="36320"/>
              </a:cxn>
              <a:cxn ang="0">
                <a:pos x="363735" y="18160"/>
              </a:cxn>
              <a:cxn ang="0">
                <a:pos x="345549" y="0"/>
              </a:cxn>
              <a:cxn ang="0">
                <a:pos x="309175" y="0"/>
              </a:cxn>
              <a:cxn ang="0">
                <a:pos x="290988" y="18160"/>
              </a:cxn>
              <a:cxn ang="0">
                <a:pos x="290988" y="72640"/>
              </a:cxn>
              <a:cxn ang="0">
                <a:pos x="181868" y="72640"/>
              </a:cxn>
              <a:cxn ang="0">
                <a:pos x="181868" y="18160"/>
              </a:cxn>
              <a:cxn ang="0">
                <a:pos x="163681" y="0"/>
              </a:cxn>
              <a:cxn ang="0">
                <a:pos x="127307" y="0"/>
              </a:cxn>
              <a:cxn ang="0">
                <a:pos x="109121" y="18160"/>
              </a:cxn>
              <a:cxn ang="0">
                <a:pos x="109121" y="36320"/>
              </a:cxn>
              <a:cxn ang="0">
                <a:pos x="90934" y="18160"/>
              </a:cxn>
              <a:cxn ang="0">
                <a:pos x="54560" y="18160"/>
              </a:cxn>
              <a:cxn ang="0">
                <a:pos x="36374" y="36320"/>
              </a:cxn>
              <a:cxn ang="0">
                <a:pos x="36374" y="72640"/>
              </a:cxn>
              <a:cxn ang="0">
                <a:pos x="0" y="72640"/>
              </a:cxn>
              <a:cxn ang="0">
                <a:pos x="0" y="108960"/>
              </a:cxn>
              <a:cxn ang="0">
                <a:pos x="36374" y="108960"/>
              </a:cxn>
              <a:cxn ang="0">
                <a:pos x="36374" y="145280"/>
              </a:cxn>
              <a:cxn ang="0">
                <a:pos x="54560" y="163440"/>
              </a:cxn>
              <a:cxn ang="0">
                <a:pos x="90934" y="163440"/>
              </a:cxn>
              <a:cxn ang="0">
                <a:pos x="109121" y="145280"/>
              </a:cxn>
              <a:cxn ang="0">
                <a:pos x="109121" y="163440"/>
              </a:cxn>
              <a:cxn ang="0">
                <a:pos x="127307" y="181600"/>
              </a:cxn>
              <a:cxn ang="0">
                <a:pos x="163681" y="181600"/>
              </a:cxn>
              <a:cxn ang="0">
                <a:pos x="181868" y="163440"/>
              </a:cxn>
              <a:cxn ang="0">
                <a:pos x="181868" y="108960"/>
              </a:cxn>
              <a:cxn ang="0">
                <a:pos x="290988" y="108960"/>
              </a:cxn>
              <a:cxn ang="0">
                <a:pos x="290988" y="163440"/>
              </a:cxn>
              <a:cxn ang="0">
                <a:pos x="309175" y="181600"/>
              </a:cxn>
              <a:cxn ang="0">
                <a:pos x="345549" y="181600"/>
              </a:cxn>
              <a:cxn ang="0">
                <a:pos x="363735" y="163440"/>
              </a:cxn>
              <a:cxn ang="0">
                <a:pos x="363735" y="145280"/>
              </a:cxn>
              <a:cxn ang="0">
                <a:pos x="381922" y="163440"/>
              </a:cxn>
              <a:cxn ang="0">
                <a:pos x="418296" y="163440"/>
              </a:cxn>
              <a:cxn ang="0">
                <a:pos x="436482" y="145280"/>
              </a:cxn>
              <a:cxn ang="0">
                <a:pos x="436482" y="108960"/>
              </a:cxn>
              <a:cxn ang="0">
                <a:pos x="472856" y="108960"/>
              </a:cxn>
              <a:cxn ang="0">
                <a:pos x="472856" y="72640"/>
              </a:cxn>
            </a:cxnLst>
            <a:rect l="0" t="0" r="0" b="0"/>
            <a:pathLst>
              <a:path w="156" h="60">
                <a:moveTo>
                  <a:pt x="156" y="24"/>
                </a:moveTo>
                <a:cubicBezTo>
                  <a:pt x="144" y="24"/>
                  <a:pt x="144" y="24"/>
                  <a:pt x="144" y="2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9"/>
                  <a:pt x="141" y="6"/>
                  <a:pt x="138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3" y="6"/>
                  <a:pt x="120" y="9"/>
                  <a:pt x="120" y="12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99" y="0"/>
                  <a:pt x="96" y="3"/>
                  <a:pt x="96" y="6"/>
                </a:cubicBezTo>
                <a:cubicBezTo>
                  <a:pt x="96" y="24"/>
                  <a:pt x="96" y="24"/>
                  <a:pt x="9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"/>
                  <a:pt x="57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6" y="3"/>
                  <a:pt x="36" y="6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3" y="6"/>
                  <a:pt x="30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5" y="6"/>
                  <a:pt x="12" y="9"/>
                  <a:pt x="12" y="12"/>
                </a:cubicBezTo>
                <a:cubicBezTo>
                  <a:pt x="12" y="24"/>
                  <a:pt x="12" y="24"/>
                  <a:pt x="1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51"/>
                  <a:pt x="15" y="54"/>
                  <a:pt x="18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3" y="54"/>
                  <a:pt x="36" y="51"/>
                  <a:pt x="36" y="48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7"/>
                  <a:pt x="39" y="60"/>
                  <a:pt x="42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60" y="57"/>
                  <a:pt x="60" y="54"/>
                </a:cubicBezTo>
                <a:cubicBezTo>
                  <a:pt x="60" y="36"/>
                  <a:pt x="60" y="36"/>
                  <a:pt x="6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54"/>
                  <a:pt x="96" y="54"/>
                  <a:pt x="96" y="54"/>
                </a:cubicBezTo>
                <a:cubicBezTo>
                  <a:pt x="96" y="57"/>
                  <a:pt x="99" y="60"/>
                  <a:pt x="102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7" y="60"/>
                  <a:pt x="120" y="57"/>
                  <a:pt x="120" y="54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0" y="51"/>
                  <a:pt x="123" y="54"/>
                  <a:pt x="126" y="54"/>
                </a:cubicBezTo>
                <a:cubicBezTo>
                  <a:pt x="138" y="54"/>
                  <a:pt x="138" y="54"/>
                  <a:pt x="138" y="54"/>
                </a:cubicBezTo>
                <a:cubicBezTo>
                  <a:pt x="141" y="54"/>
                  <a:pt x="144" y="51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56" y="36"/>
                  <a:pt x="156" y="36"/>
                  <a:pt x="156" y="36"/>
                </a:cubicBezTo>
                <a:lnTo>
                  <a:pt x="156" y="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3" name="Freeform 169"/>
          <p:cNvSpPr>
            <a:spLocks noEditPoints="1"/>
          </p:cNvSpPr>
          <p:nvPr/>
        </p:nvSpPr>
        <p:spPr>
          <a:xfrm>
            <a:off x="9175750" y="5994400"/>
            <a:ext cx="144463" cy="142875"/>
          </a:xfrm>
          <a:custGeom>
            <a:avLst/>
            <a:gdLst/>
            <a:ahLst/>
            <a:cxnLst>
              <a:cxn ang="0">
                <a:pos x="71957" y="35977"/>
              </a:cxn>
              <a:cxn ang="0">
                <a:pos x="107935" y="71954"/>
              </a:cxn>
              <a:cxn ang="0">
                <a:pos x="71957" y="107931"/>
              </a:cxn>
              <a:cxn ang="0">
                <a:pos x="35978" y="71954"/>
              </a:cxn>
              <a:cxn ang="0">
                <a:pos x="71957" y="35977"/>
              </a:cxn>
              <a:cxn ang="0">
                <a:pos x="71957" y="0"/>
              </a:cxn>
              <a:cxn ang="0">
                <a:pos x="0" y="71954"/>
              </a:cxn>
              <a:cxn ang="0">
                <a:pos x="71957" y="143908"/>
              </a:cxn>
              <a:cxn ang="0">
                <a:pos x="143913" y="71954"/>
              </a:cxn>
              <a:cxn ang="0">
                <a:pos x="71957" y="0"/>
              </a:cxn>
            </a:cxnLst>
            <a:rect l="0" t="0" r="0" b="0"/>
            <a:pathLst>
              <a:path w="48" h="48">
                <a:moveTo>
                  <a:pt x="24" y="12"/>
                </a:moveTo>
                <a:cubicBezTo>
                  <a:pt x="31" y="12"/>
                  <a:pt x="36" y="17"/>
                  <a:pt x="36" y="24"/>
                </a:cubicBezTo>
                <a:cubicBezTo>
                  <a:pt x="36" y="31"/>
                  <a:pt x="31" y="36"/>
                  <a:pt x="24" y="36"/>
                </a:cubicBezTo>
                <a:cubicBezTo>
                  <a:pt x="17" y="36"/>
                  <a:pt x="12" y="31"/>
                  <a:pt x="12" y="24"/>
                </a:cubicBezTo>
                <a:cubicBezTo>
                  <a:pt x="12" y="17"/>
                  <a:pt x="17" y="12"/>
                  <a:pt x="24" y="12"/>
                </a:cubicBezTo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4" name="Freeform 170"/>
          <p:cNvSpPr/>
          <p:nvPr/>
        </p:nvSpPr>
        <p:spPr>
          <a:xfrm>
            <a:off x="9231313" y="5883275"/>
            <a:ext cx="34925" cy="73025"/>
          </a:xfrm>
          <a:custGeom>
            <a:avLst/>
            <a:gdLst/>
            <a:ahLst/>
            <a:cxnLst>
              <a:cxn ang="0">
                <a:pos x="17133" y="71955"/>
              </a:cxn>
              <a:cxn ang="0">
                <a:pos x="0" y="53966"/>
              </a:cxn>
              <a:cxn ang="0">
                <a:pos x="0" y="17989"/>
              </a:cxn>
              <a:cxn ang="0">
                <a:pos x="17133" y="0"/>
              </a:cxn>
              <a:cxn ang="0">
                <a:pos x="34265" y="17989"/>
              </a:cxn>
              <a:cxn ang="0">
                <a:pos x="34265" y="53966"/>
              </a:cxn>
              <a:cxn ang="0">
                <a:pos x="17133" y="71955"/>
              </a:cxn>
            </a:cxnLst>
            <a:rect l="0" t="0" r="0" b="0"/>
            <a:pathLst>
              <a:path w="12" h="24">
                <a:moveTo>
                  <a:pt x="6" y="24"/>
                </a:move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1"/>
                  <a:pt x="9" y="24"/>
                  <a:pt x="6" y="2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5" name="Freeform 171"/>
          <p:cNvSpPr/>
          <p:nvPr/>
        </p:nvSpPr>
        <p:spPr>
          <a:xfrm>
            <a:off x="9317038" y="5929313"/>
            <a:ext cx="68262" cy="65087"/>
          </a:xfrm>
          <a:custGeom>
            <a:avLst/>
            <a:gdLst/>
            <a:ahLst/>
            <a:cxnLst>
              <a:cxn ang="0">
                <a:pos x="21805" y="65101"/>
              </a:cxn>
              <a:cxn ang="0">
                <a:pos x="6230" y="62001"/>
              </a:cxn>
              <a:cxn ang="0">
                <a:pos x="6230" y="34101"/>
              </a:cxn>
              <a:cxn ang="0">
                <a:pos x="34265" y="9300"/>
              </a:cxn>
              <a:cxn ang="0">
                <a:pos x="59184" y="9300"/>
              </a:cxn>
              <a:cxn ang="0">
                <a:pos x="59184" y="34101"/>
              </a:cxn>
              <a:cxn ang="0">
                <a:pos x="34265" y="62001"/>
              </a:cxn>
              <a:cxn ang="0">
                <a:pos x="21805" y="65101"/>
              </a:cxn>
            </a:cxnLst>
            <a:rect l="0" t="0" r="0" b="0"/>
            <a:pathLst>
              <a:path w="22" h="21">
                <a:moveTo>
                  <a:pt x="7" y="21"/>
                </a:moveTo>
                <a:cubicBezTo>
                  <a:pt x="5" y="21"/>
                  <a:pt x="4" y="21"/>
                  <a:pt x="2" y="20"/>
                </a:cubicBezTo>
                <a:cubicBezTo>
                  <a:pt x="0" y="17"/>
                  <a:pt x="0" y="13"/>
                  <a:pt x="2" y="11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0"/>
                  <a:pt x="17" y="0"/>
                  <a:pt x="19" y="3"/>
                </a:cubicBezTo>
                <a:cubicBezTo>
                  <a:pt x="22" y="5"/>
                  <a:pt x="22" y="9"/>
                  <a:pt x="19" y="11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21"/>
                  <a:pt x="8" y="21"/>
                  <a:pt x="7" y="2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6" name="Freeform 172"/>
          <p:cNvSpPr/>
          <p:nvPr/>
        </p:nvSpPr>
        <p:spPr>
          <a:xfrm>
            <a:off x="9358313" y="6048375"/>
            <a:ext cx="71437" cy="38100"/>
          </a:xfrm>
          <a:custGeom>
            <a:avLst/>
            <a:gdLst/>
            <a:ahLst/>
            <a:cxnLst>
              <a:cxn ang="0">
                <a:pos x="53967" y="37689"/>
              </a:cxn>
              <a:cxn ang="0">
                <a:pos x="17989" y="37689"/>
              </a:cxn>
              <a:cxn ang="0">
                <a:pos x="0" y="18845"/>
              </a:cxn>
              <a:cxn ang="0">
                <a:pos x="17989" y="0"/>
              </a:cxn>
              <a:cxn ang="0">
                <a:pos x="53967" y="0"/>
              </a:cxn>
              <a:cxn ang="0">
                <a:pos x="71956" y="18845"/>
              </a:cxn>
              <a:cxn ang="0">
                <a:pos x="53967" y="37689"/>
              </a:cxn>
            </a:cxnLst>
            <a:rect l="0" t="0" r="0" b="0"/>
            <a:pathLst>
              <a:path w="24" h="12">
                <a:moveTo>
                  <a:pt x="18" y="12"/>
                </a:move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0"/>
                  <a:pt x="24" y="3"/>
                  <a:pt x="24" y="6"/>
                </a:cubicBezTo>
                <a:cubicBezTo>
                  <a:pt x="24" y="9"/>
                  <a:pt x="21" y="12"/>
                  <a:pt x="18" y="1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7" name="Freeform 173"/>
          <p:cNvSpPr/>
          <p:nvPr/>
        </p:nvSpPr>
        <p:spPr>
          <a:xfrm>
            <a:off x="9317038" y="6137275"/>
            <a:ext cx="68262" cy="61913"/>
          </a:xfrm>
          <a:custGeom>
            <a:avLst/>
            <a:gdLst/>
            <a:ahLst/>
            <a:cxnLst>
              <a:cxn ang="0">
                <a:pos x="46724" y="61677"/>
              </a:cxn>
              <a:cxn ang="0">
                <a:pos x="34265" y="55803"/>
              </a:cxn>
              <a:cxn ang="0">
                <a:pos x="6230" y="32307"/>
              </a:cxn>
              <a:cxn ang="0">
                <a:pos x="6230" y="5874"/>
              </a:cxn>
              <a:cxn ang="0">
                <a:pos x="34265" y="5874"/>
              </a:cxn>
              <a:cxn ang="0">
                <a:pos x="59184" y="32307"/>
              </a:cxn>
              <a:cxn ang="0">
                <a:pos x="59184" y="55803"/>
              </a:cxn>
              <a:cxn ang="0">
                <a:pos x="46724" y="61677"/>
              </a:cxn>
            </a:cxnLst>
            <a:rect l="0" t="0" r="0" b="0"/>
            <a:pathLst>
              <a:path w="22" h="21">
                <a:moveTo>
                  <a:pt x="15" y="21"/>
                </a:moveTo>
                <a:cubicBezTo>
                  <a:pt x="14" y="21"/>
                  <a:pt x="12" y="21"/>
                  <a:pt x="11" y="1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9"/>
                  <a:pt x="0" y="5"/>
                  <a:pt x="2" y="2"/>
                </a:cubicBezTo>
                <a:cubicBezTo>
                  <a:pt x="5" y="0"/>
                  <a:pt x="9" y="0"/>
                  <a:pt x="11" y="2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13"/>
                  <a:pt x="22" y="17"/>
                  <a:pt x="19" y="19"/>
                </a:cubicBezTo>
                <a:cubicBezTo>
                  <a:pt x="18" y="21"/>
                  <a:pt x="17" y="21"/>
                  <a:pt x="15" y="2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8" name="Freeform 174"/>
          <p:cNvSpPr/>
          <p:nvPr/>
        </p:nvSpPr>
        <p:spPr>
          <a:xfrm>
            <a:off x="9231313" y="6175375"/>
            <a:ext cx="34925" cy="71438"/>
          </a:xfrm>
          <a:custGeom>
            <a:avLst/>
            <a:gdLst/>
            <a:ahLst/>
            <a:cxnLst>
              <a:cxn ang="0">
                <a:pos x="17133" y="71955"/>
              </a:cxn>
              <a:cxn ang="0">
                <a:pos x="0" y="53966"/>
              </a:cxn>
              <a:cxn ang="0">
                <a:pos x="0" y="17989"/>
              </a:cxn>
              <a:cxn ang="0">
                <a:pos x="17133" y="0"/>
              </a:cxn>
              <a:cxn ang="0">
                <a:pos x="34265" y="17989"/>
              </a:cxn>
              <a:cxn ang="0">
                <a:pos x="34265" y="53966"/>
              </a:cxn>
              <a:cxn ang="0">
                <a:pos x="17133" y="71955"/>
              </a:cxn>
            </a:cxnLst>
            <a:rect l="0" t="0" r="0" b="0"/>
            <a:pathLst>
              <a:path w="12" h="24">
                <a:moveTo>
                  <a:pt x="6" y="24"/>
                </a:move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1"/>
                  <a:pt x="9" y="24"/>
                  <a:pt x="6" y="2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89" name="Freeform 175"/>
          <p:cNvSpPr/>
          <p:nvPr/>
        </p:nvSpPr>
        <p:spPr>
          <a:xfrm>
            <a:off x="9110663" y="6137275"/>
            <a:ext cx="69850" cy="61913"/>
          </a:xfrm>
          <a:custGeom>
            <a:avLst/>
            <a:gdLst/>
            <a:ahLst/>
            <a:cxnLst>
              <a:cxn ang="0">
                <a:pos x="21805" y="61677"/>
              </a:cxn>
              <a:cxn ang="0">
                <a:pos x="9345" y="55803"/>
              </a:cxn>
              <a:cxn ang="0">
                <a:pos x="9345" y="32307"/>
              </a:cxn>
              <a:cxn ang="0">
                <a:pos x="34265" y="5874"/>
              </a:cxn>
              <a:cxn ang="0">
                <a:pos x="62299" y="5874"/>
              </a:cxn>
              <a:cxn ang="0">
                <a:pos x="62299" y="32307"/>
              </a:cxn>
              <a:cxn ang="0">
                <a:pos x="34265" y="55803"/>
              </a:cxn>
              <a:cxn ang="0">
                <a:pos x="21805" y="61677"/>
              </a:cxn>
            </a:cxnLst>
            <a:rect l="0" t="0" r="0" b="0"/>
            <a:pathLst>
              <a:path w="22" h="21">
                <a:moveTo>
                  <a:pt x="7" y="21"/>
                </a:moveTo>
                <a:cubicBezTo>
                  <a:pt x="5" y="21"/>
                  <a:pt x="4" y="21"/>
                  <a:pt x="3" y="19"/>
                </a:cubicBezTo>
                <a:cubicBezTo>
                  <a:pt x="0" y="17"/>
                  <a:pt x="0" y="13"/>
                  <a:pt x="3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3" y="0"/>
                  <a:pt x="17" y="0"/>
                  <a:pt x="20" y="2"/>
                </a:cubicBezTo>
                <a:cubicBezTo>
                  <a:pt x="22" y="5"/>
                  <a:pt x="22" y="9"/>
                  <a:pt x="20" y="11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21"/>
                  <a:pt x="8" y="21"/>
                  <a:pt x="7" y="2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0" name="Freeform 176"/>
          <p:cNvSpPr/>
          <p:nvPr/>
        </p:nvSpPr>
        <p:spPr>
          <a:xfrm>
            <a:off x="9066213" y="6048375"/>
            <a:ext cx="73025" cy="38100"/>
          </a:xfrm>
          <a:custGeom>
            <a:avLst/>
            <a:gdLst/>
            <a:ahLst/>
            <a:cxnLst>
              <a:cxn ang="0">
                <a:pos x="53967" y="37689"/>
              </a:cxn>
              <a:cxn ang="0">
                <a:pos x="17989" y="37689"/>
              </a:cxn>
              <a:cxn ang="0">
                <a:pos x="0" y="18845"/>
              </a:cxn>
              <a:cxn ang="0">
                <a:pos x="17989" y="0"/>
              </a:cxn>
              <a:cxn ang="0">
                <a:pos x="53967" y="0"/>
              </a:cxn>
              <a:cxn ang="0">
                <a:pos x="71956" y="18845"/>
              </a:cxn>
              <a:cxn ang="0">
                <a:pos x="53967" y="37689"/>
              </a:cxn>
            </a:cxnLst>
            <a:rect l="0" t="0" r="0" b="0"/>
            <a:pathLst>
              <a:path w="24" h="12">
                <a:moveTo>
                  <a:pt x="18" y="12"/>
                </a:move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0"/>
                  <a:pt x="24" y="3"/>
                  <a:pt x="24" y="6"/>
                </a:cubicBezTo>
                <a:cubicBezTo>
                  <a:pt x="24" y="9"/>
                  <a:pt x="21" y="12"/>
                  <a:pt x="18" y="1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1" name="Freeform 177"/>
          <p:cNvSpPr/>
          <p:nvPr/>
        </p:nvSpPr>
        <p:spPr>
          <a:xfrm>
            <a:off x="9110663" y="5929313"/>
            <a:ext cx="69850" cy="65087"/>
          </a:xfrm>
          <a:custGeom>
            <a:avLst/>
            <a:gdLst/>
            <a:ahLst/>
            <a:cxnLst>
              <a:cxn ang="0">
                <a:pos x="46724" y="65101"/>
              </a:cxn>
              <a:cxn ang="0">
                <a:pos x="34265" y="62001"/>
              </a:cxn>
              <a:cxn ang="0">
                <a:pos x="9345" y="34101"/>
              </a:cxn>
              <a:cxn ang="0">
                <a:pos x="9345" y="9300"/>
              </a:cxn>
              <a:cxn ang="0">
                <a:pos x="34265" y="9300"/>
              </a:cxn>
              <a:cxn ang="0">
                <a:pos x="62299" y="34101"/>
              </a:cxn>
              <a:cxn ang="0">
                <a:pos x="62299" y="62001"/>
              </a:cxn>
              <a:cxn ang="0">
                <a:pos x="46724" y="65101"/>
              </a:cxn>
            </a:cxnLst>
            <a:rect l="0" t="0" r="0" b="0"/>
            <a:pathLst>
              <a:path w="22" h="21">
                <a:moveTo>
                  <a:pt x="15" y="21"/>
                </a:moveTo>
                <a:cubicBezTo>
                  <a:pt x="14" y="21"/>
                  <a:pt x="12" y="21"/>
                  <a:pt x="11" y="20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5"/>
                  <a:pt x="3" y="3"/>
                </a:cubicBezTo>
                <a:cubicBezTo>
                  <a:pt x="5" y="0"/>
                  <a:pt x="9" y="0"/>
                  <a:pt x="11" y="3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3"/>
                  <a:pt x="22" y="17"/>
                  <a:pt x="20" y="20"/>
                </a:cubicBezTo>
                <a:cubicBezTo>
                  <a:pt x="18" y="21"/>
                  <a:pt x="17" y="21"/>
                  <a:pt x="15" y="21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2" name="Freeform 178"/>
          <p:cNvSpPr/>
          <p:nvPr/>
        </p:nvSpPr>
        <p:spPr>
          <a:xfrm>
            <a:off x="10677525" y="3440113"/>
            <a:ext cx="325438" cy="363537"/>
          </a:xfrm>
          <a:custGeom>
            <a:avLst/>
            <a:gdLst/>
            <a:ahLst/>
            <a:cxnLst>
              <a:cxn ang="0">
                <a:pos x="54824" y="116498"/>
              </a:cxn>
              <a:cxn ang="0">
                <a:pos x="126780" y="44543"/>
              </a:cxn>
              <a:cxn ang="0">
                <a:pos x="164471" y="44543"/>
              </a:cxn>
              <a:cxn ang="0">
                <a:pos x="109647" y="143909"/>
              </a:cxn>
              <a:cxn ang="0">
                <a:pos x="109647" y="253554"/>
              </a:cxn>
              <a:cxn ang="0">
                <a:pos x="0" y="253554"/>
              </a:cxn>
              <a:cxn ang="0">
                <a:pos x="0" y="291244"/>
              </a:cxn>
              <a:cxn ang="0">
                <a:pos x="143912" y="291244"/>
              </a:cxn>
              <a:cxn ang="0">
                <a:pos x="143912" y="181600"/>
              </a:cxn>
              <a:cxn ang="0">
                <a:pos x="219295" y="243275"/>
              </a:cxn>
              <a:cxn ang="0">
                <a:pos x="219295" y="363199"/>
              </a:cxn>
              <a:cxn ang="0">
                <a:pos x="253560" y="363199"/>
              </a:cxn>
              <a:cxn ang="0">
                <a:pos x="253560" y="215864"/>
              </a:cxn>
              <a:cxn ang="0">
                <a:pos x="181604" y="154188"/>
              </a:cxn>
              <a:cxn ang="0">
                <a:pos x="198736" y="109645"/>
              </a:cxn>
              <a:cxn ang="0">
                <a:pos x="219295" y="126777"/>
              </a:cxn>
              <a:cxn ang="0">
                <a:pos x="325516" y="126777"/>
              </a:cxn>
              <a:cxn ang="0">
                <a:pos x="325516" y="89087"/>
              </a:cxn>
              <a:cxn ang="0">
                <a:pos x="236427" y="89087"/>
              </a:cxn>
              <a:cxn ang="0">
                <a:pos x="236427" y="0"/>
              </a:cxn>
              <a:cxn ang="0">
                <a:pos x="109647" y="0"/>
              </a:cxn>
              <a:cxn ang="0">
                <a:pos x="34265" y="99366"/>
              </a:cxn>
              <a:cxn ang="0">
                <a:pos x="54824" y="116498"/>
              </a:cxn>
            </a:cxnLst>
            <a:rect l="0" t="0" r="0" b="0"/>
            <a:pathLst>
              <a:path w="95" h="106">
                <a:moveTo>
                  <a:pt x="16" y="34"/>
                </a:moveTo>
                <a:lnTo>
                  <a:pt x="37" y="13"/>
                </a:lnTo>
                <a:lnTo>
                  <a:pt x="48" y="13"/>
                </a:lnTo>
                <a:lnTo>
                  <a:pt x="32" y="42"/>
                </a:lnTo>
                <a:lnTo>
                  <a:pt x="32" y="74"/>
                </a:lnTo>
                <a:lnTo>
                  <a:pt x="0" y="74"/>
                </a:lnTo>
                <a:lnTo>
                  <a:pt x="0" y="85"/>
                </a:lnTo>
                <a:lnTo>
                  <a:pt x="42" y="85"/>
                </a:lnTo>
                <a:lnTo>
                  <a:pt x="42" y="53"/>
                </a:lnTo>
                <a:lnTo>
                  <a:pt x="64" y="71"/>
                </a:lnTo>
                <a:lnTo>
                  <a:pt x="64" y="106"/>
                </a:lnTo>
                <a:lnTo>
                  <a:pt x="74" y="106"/>
                </a:lnTo>
                <a:lnTo>
                  <a:pt x="74" y="63"/>
                </a:lnTo>
                <a:lnTo>
                  <a:pt x="53" y="45"/>
                </a:lnTo>
                <a:lnTo>
                  <a:pt x="58" y="32"/>
                </a:lnTo>
                <a:lnTo>
                  <a:pt x="64" y="37"/>
                </a:lnTo>
                <a:lnTo>
                  <a:pt x="95" y="37"/>
                </a:lnTo>
                <a:lnTo>
                  <a:pt x="95" y="26"/>
                </a:lnTo>
                <a:lnTo>
                  <a:pt x="69" y="26"/>
                </a:lnTo>
                <a:lnTo>
                  <a:pt x="69" y="0"/>
                </a:lnTo>
                <a:lnTo>
                  <a:pt x="32" y="0"/>
                </a:lnTo>
                <a:lnTo>
                  <a:pt x="10" y="29"/>
                </a:lnTo>
                <a:lnTo>
                  <a:pt x="16" y="3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3" name="Oval 179"/>
          <p:cNvSpPr/>
          <p:nvPr/>
        </p:nvSpPr>
        <p:spPr>
          <a:xfrm>
            <a:off x="10896600" y="3363913"/>
            <a:ext cx="71438" cy="762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94" name="Freeform 180"/>
          <p:cNvSpPr>
            <a:spLocks noEditPoints="1"/>
          </p:cNvSpPr>
          <p:nvPr/>
        </p:nvSpPr>
        <p:spPr>
          <a:xfrm>
            <a:off x="10677525" y="2662238"/>
            <a:ext cx="252413" cy="53975"/>
          </a:xfrm>
          <a:custGeom>
            <a:avLst/>
            <a:gdLst/>
            <a:ahLst/>
            <a:cxnLst>
              <a:cxn ang="0">
                <a:pos x="126780" y="0"/>
              </a:cxn>
              <a:cxn ang="0">
                <a:pos x="0" y="27412"/>
              </a:cxn>
              <a:cxn ang="0">
                <a:pos x="126780" y="54823"/>
              </a:cxn>
              <a:cxn ang="0">
                <a:pos x="253560" y="27412"/>
              </a:cxn>
              <a:cxn ang="0">
                <a:pos x="126780" y="0"/>
              </a:cxn>
              <a:cxn ang="0">
                <a:pos x="126780" y="36549"/>
              </a:cxn>
              <a:cxn ang="0">
                <a:pos x="90557" y="24366"/>
              </a:cxn>
              <a:cxn ang="0">
                <a:pos x="126780" y="12183"/>
              </a:cxn>
              <a:cxn ang="0">
                <a:pos x="163003" y="24366"/>
              </a:cxn>
              <a:cxn ang="0">
                <a:pos x="126780" y="36549"/>
              </a:cxn>
            </a:cxnLst>
            <a:rect l="0" t="0" r="0" b="0"/>
            <a:pathLst>
              <a:path w="84" h="18">
                <a:moveTo>
                  <a:pt x="42" y="0"/>
                </a:moveTo>
                <a:cubicBezTo>
                  <a:pt x="19" y="0"/>
                  <a:pt x="0" y="4"/>
                  <a:pt x="0" y="9"/>
                </a:cubicBezTo>
                <a:cubicBezTo>
                  <a:pt x="0" y="14"/>
                  <a:pt x="19" y="18"/>
                  <a:pt x="42" y="18"/>
                </a:cubicBezTo>
                <a:cubicBezTo>
                  <a:pt x="65" y="18"/>
                  <a:pt x="84" y="14"/>
                  <a:pt x="84" y="9"/>
                </a:cubicBezTo>
                <a:cubicBezTo>
                  <a:pt x="84" y="4"/>
                  <a:pt x="65" y="0"/>
                  <a:pt x="42" y="0"/>
                </a:cubicBezTo>
                <a:moveTo>
                  <a:pt x="42" y="12"/>
                </a:moveTo>
                <a:cubicBezTo>
                  <a:pt x="35" y="12"/>
                  <a:pt x="30" y="10"/>
                  <a:pt x="30" y="8"/>
                </a:cubicBezTo>
                <a:cubicBezTo>
                  <a:pt x="30" y="6"/>
                  <a:pt x="35" y="4"/>
                  <a:pt x="42" y="4"/>
                </a:cubicBezTo>
                <a:cubicBezTo>
                  <a:pt x="49" y="4"/>
                  <a:pt x="54" y="6"/>
                  <a:pt x="54" y="8"/>
                </a:cubicBezTo>
                <a:cubicBezTo>
                  <a:pt x="54" y="10"/>
                  <a:pt x="49" y="12"/>
                  <a:pt x="42" y="1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5" name="Freeform 181"/>
          <p:cNvSpPr>
            <a:spLocks noEditPoints="1"/>
          </p:cNvSpPr>
          <p:nvPr/>
        </p:nvSpPr>
        <p:spPr>
          <a:xfrm>
            <a:off x="10677525" y="2716213"/>
            <a:ext cx="471488" cy="307975"/>
          </a:xfrm>
          <a:custGeom>
            <a:avLst/>
            <a:gdLst/>
            <a:ahLst/>
            <a:cxnLst>
              <a:cxn ang="0">
                <a:pos x="254615" y="18140"/>
              </a:cxn>
              <a:cxn ang="0">
                <a:pos x="127307" y="18140"/>
              </a:cxn>
              <a:cxn ang="0">
                <a:pos x="0" y="290236"/>
              </a:cxn>
              <a:cxn ang="0">
                <a:pos x="254615" y="290236"/>
              </a:cxn>
              <a:cxn ang="0">
                <a:pos x="454669" y="253957"/>
              </a:cxn>
              <a:cxn ang="0">
                <a:pos x="472856" y="36280"/>
              </a:cxn>
              <a:cxn ang="0">
                <a:pos x="418296" y="36280"/>
              </a:cxn>
              <a:cxn ang="0">
                <a:pos x="436482" y="54419"/>
              </a:cxn>
              <a:cxn ang="0">
                <a:pos x="418296" y="36280"/>
              </a:cxn>
              <a:cxn ang="0">
                <a:pos x="400109" y="36280"/>
              </a:cxn>
              <a:cxn ang="0">
                <a:pos x="381922" y="54419"/>
              </a:cxn>
              <a:cxn ang="0">
                <a:pos x="345549" y="36280"/>
              </a:cxn>
              <a:cxn ang="0">
                <a:pos x="363735" y="54419"/>
              </a:cxn>
              <a:cxn ang="0">
                <a:pos x="345549" y="36280"/>
              </a:cxn>
              <a:cxn ang="0">
                <a:pos x="327362" y="36280"/>
              </a:cxn>
              <a:cxn ang="0">
                <a:pos x="309175" y="54419"/>
              </a:cxn>
              <a:cxn ang="0">
                <a:pos x="290988" y="235817"/>
              </a:cxn>
              <a:cxn ang="0">
                <a:pos x="272802" y="217677"/>
              </a:cxn>
              <a:cxn ang="0">
                <a:pos x="290988" y="235817"/>
              </a:cxn>
              <a:cxn ang="0">
                <a:pos x="254615" y="199537"/>
              </a:cxn>
              <a:cxn ang="0">
                <a:pos x="290988" y="72559"/>
              </a:cxn>
              <a:cxn ang="0">
                <a:pos x="290988" y="54419"/>
              </a:cxn>
              <a:cxn ang="0">
                <a:pos x="272802" y="36280"/>
              </a:cxn>
              <a:cxn ang="0">
                <a:pos x="290988" y="54419"/>
              </a:cxn>
              <a:cxn ang="0">
                <a:pos x="309175" y="235817"/>
              </a:cxn>
              <a:cxn ang="0">
                <a:pos x="327362" y="217677"/>
              </a:cxn>
              <a:cxn ang="0">
                <a:pos x="363735" y="235817"/>
              </a:cxn>
              <a:cxn ang="0">
                <a:pos x="345549" y="217677"/>
              </a:cxn>
              <a:cxn ang="0">
                <a:pos x="363735" y="235817"/>
              </a:cxn>
              <a:cxn ang="0">
                <a:pos x="381922" y="235817"/>
              </a:cxn>
              <a:cxn ang="0">
                <a:pos x="400109" y="217677"/>
              </a:cxn>
              <a:cxn ang="0">
                <a:pos x="436482" y="235817"/>
              </a:cxn>
              <a:cxn ang="0">
                <a:pos x="418296" y="217677"/>
              </a:cxn>
              <a:cxn ang="0">
                <a:pos x="436482" y="235817"/>
              </a:cxn>
              <a:cxn ang="0">
                <a:pos x="309175" y="199537"/>
              </a:cxn>
              <a:cxn ang="0">
                <a:pos x="454669" y="72559"/>
              </a:cxn>
            </a:cxnLst>
            <a:rect l="0" t="0" r="0" b="0"/>
            <a:pathLst>
              <a:path w="156" h="102">
                <a:moveTo>
                  <a:pt x="150" y="6"/>
                </a:moveTo>
                <a:cubicBezTo>
                  <a:pt x="84" y="6"/>
                  <a:pt x="84" y="6"/>
                  <a:pt x="84" y="6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78" y="6"/>
                  <a:pt x="42" y="6"/>
                </a:cubicBezTo>
                <a:cubicBezTo>
                  <a:pt x="6" y="6"/>
                  <a:pt x="0" y="0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6" y="102"/>
                  <a:pt x="42" y="102"/>
                </a:cubicBezTo>
                <a:cubicBezTo>
                  <a:pt x="78" y="102"/>
                  <a:pt x="84" y="96"/>
                  <a:pt x="84" y="96"/>
                </a:cubicBezTo>
                <a:cubicBezTo>
                  <a:pt x="84" y="84"/>
                  <a:pt x="84" y="84"/>
                  <a:pt x="84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3" y="84"/>
                  <a:pt x="156" y="81"/>
                  <a:pt x="156" y="78"/>
                </a:cubicBezTo>
                <a:cubicBezTo>
                  <a:pt x="156" y="12"/>
                  <a:pt x="156" y="12"/>
                  <a:pt x="156" y="12"/>
                </a:cubicBezTo>
                <a:cubicBezTo>
                  <a:pt x="156" y="9"/>
                  <a:pt x="153" y="6"/>
                  <a:pt x="150" y="6"/>
                </a:cubicBezTo>
                <a:moveTo>
                  <a:pt x="138" y="12"/>
                </a:moveTo>
                <a:cubicBezTo>
                  <a:pt x="144" y="12"/>
                  <a:pt x="144" y="12"/>
                  <a:pt x="144" y="12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38" y="18"/>
                  <a:pt x="138" y="18"/>
                  <a:pt x="138" y="18"/>
                </a:cubicBezTo>
                <a:lnTo>
                  <a:pt x="138" y="12"/>
                </a:lnTo>
                <a:close/>
                <a:moveTo>
                  <a:pt x="126" y="12"/>
                </a:moveTo>
                <a:cubicBezTo>
                  <a:pt x="132" y="12"/>
                  <a:pt x="132" y="12"/>
                  <a:pt x="132" y="12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26" y="18"/>
                  <a:pt x="126" y="18"/>
                  <a:pt x="126" y="18"/>
                </a:cubicBezTo>
                <a:lnTo>
                  <a:pt x="126" y="12"/>
                </a:lnTo>
                <a:close/>
                <a:moveTo>
                  <a:pt x="114" y="12"/>
                </a:moveTo>
                <a:cubicBezTo>
                  <a:pt x="120" y="12"/>
                  <a:pt x="120" y="12"/>
                  <a:pt x="120" y="12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4" y="18"/>
                  <a:pt x="114" y="18"/>
                  <a:pt x="114" y="18"/>
                </a:cubicBezTo>
                <a:lnTo>
                  <a:pt x="114" y="12"/>
                </a:lnTo>
                <a:close/>
                <a:moveTo>
                  <a:pt x="102" y="12"/>
                </a:moveTo>
                <a:cubicBezTo>
                  <a:pt x="108" y="12"/>
                  <a:pt x="108" y="12"/>
                  <a:pt x="108" y="12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2" y="18"/>
                  <a:pt x="102" y="18"/>
                  <a:pt x="102" y="18"/>
                </a:cubicBezTo>
                <a:lnTo>
                  <a:pt x="102" y="12"/>
                </a:lnTo>
                <a:close/>
                <a:moveTo>
                  <a:pt x="96" y="78"/>
                </a:moveTo>
                <a:cubicBezTo>
                  <a:pt x="90" y="78"/>
                  <a:pt x="90" y="78"/>
                  <a:pt x="90" y="78"/>
                </a:cubicBezTo>
                <a:cubicBezTo>
                  <a:pt x="90" y="72"/>
                  <a:pt x="90" y="72"/>
                  <a:pt x="90" y="72"/>
                </a:cubicBezTo>
                <a:cubicBezTo>
                  <a:pt x="96" y="72"/>
                  <a:pt x="96" y="72"/>
                  <a:pt x="96" y="72"/>
                </a:cubicBezTo>
                <a:lnTo>
                  <a:pt x="96" y="78"/>
                </a:lnTo>
                <a:close/>
                <a:moveTo>
                  <a:pt x="96" y="66"/>
                </a:moveTo>
                <a:cubicBezTo>
                  <a:pt x="84" y="66"/>
                  <a:pt x="84" y="66"/>
                  <a:pt x="84" y="66"/>
                </a:cubicBezTo>
                <a:cubicBezTo>
                  <a:pt x="84" y="24"/>
                  <a:pt x="84" y="24"/>
                  <a:pt x="84" y="24"/>
                </a:cubicBezTo>
                <a:cubicBezTo>
                  <a:pt x="96" y="24"/>
                  <a:pt x="96" y="24"/>
                  <a:pt x="96" y="24"/>
                </a:cubicBezTo>
                <a:lnTo>
                  <a:pt x="96" y="66"/>
                </a:lnTo>
                <a:close/>
                <a:moveTo>
                  <a:pt x="96" y="18"/>
                </a:moveTo>
                <a:cubicBezTo>
                  <a:pt x="90" y="18"/>
                  <a:pt x="90" y="18"/>
                  <a:pt x="90" y="18"/>
                </a:cubicBezTo>
                <a:cubicBezTo>
                  <a:pt x="90" y="12"/>
                  <a:pt x="90" y="12"/>
                  <a:pt x="90" y="12"/>
                </a:cubicBezTo>
                <a:cubicBezTo>
                  <a:pt x="96" y="12"/>
                  <a:pt x="96" y="12"/>
                  <a:pt x="96" y="12"/>
                </a:cubicBezTo>
                <a:lnTo>
                  <a:pt x="96" y="18"/>
                </a:lnTo>
                <a:close/>
                <a:moveTo>
                  <a:pt x="108" y="78"/>
                </a:moveTo>
                <a:cubicBezTo>
                  <a:pt x="102" y="78"/>
                  <a:pt x="102" y="78"/>
                  <a:pt x="102" y="78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8" y="72"/>
                  <a:pt x="108" y="72"/>
                  <a:pt x="108" y="72"/>
                </a:cubicBezTo>
                <a:lnTo>
                  <a:pt x="108" y="78"/>
                </a:lnTo>
                <a:close/>
                <a:moveTo>
                  <a:pt x="120" y="78"/>
                </a:moveTo>
                <a:cubicBezTo>
                  <a:pt x="114" y="78"/>
                  <a:pt x="114" y="78"/>
                  <a:pt x="114" y="78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78"/>
                </a:lnTo>
                <a:close/>
                <a:moveTo>
                  <a:pt x="132" y="78"/>
                </a:moveTo>
                <a:cubicBezTo>
                  <a:pt x="126" y="78"/>
                  <a:pt x="126" y="78"/>
                  <a:pt x="126" y="78"/>
                </a:cubicBezTo>
                <a:cubicBezTo>
                  <a:pt x="126" y="72"/>
                  <a:pt x="126" y="72"/>
                  <a:pt x="126" y="72"/>
                </a:cubicBezTo>
                <a:cubicBezTo>
                  <a:pt x="132" y="72"/>
                  <a:pt x="132" y="72"/>
                  <a:pt x="132" y="72"/>
                </a:cubicBezTo>
                <a:lnTo>
                  <a:pt x="132" y="78"/>
                </a:lnTo>
                <a:close/>
                <a:moveTo>
                  <a:pt x="144" y="78"/>
                </a:moveTo>
                <a:cubicBezTo>
                  <a:pt x="138" y="78"/>
                  <a:pt x="138" y="78"/>
                  <a:pt x="138" y="78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4" y="72"/>
                  <a:pt x="144" y="72"/>
                  <a:pt x="144" y="72"/>
                </a:cubicBezTo>
                <a:lnTo>
                  <a:pt x="144" y="78"/>
                </a:lnTo>
                <a:close/>
                <a:moveTo>
                  <a:pt x="150" y="66"/>
                </a:moveTo>
                <a:cubicBezTo>
                  <a:pt x="102" y="66"/>
                  <a:pt x="102" y="66"/>
                  <a:pt x="102" y="66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50" y="24"/>
                  <a:pt x="150" y="24"/>
                  <a:pt x="150" y="24"/>
                </a:cubicBezTo>
                <a:lnTo>
                  <a:pt x="150" y="6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596" name="Rectangle 182"/>
          <p:cNvSpPr/>
          <p:nvPr/>
        </p:nvSpPr>
        <p:spPr>
          <a:xfrm>
            <a:off x="8253413" y="3762375"/>
            <a:ext cx="34925" cy="206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97" name="Rectangle 183"/>
          <p:cNvSpPr/>
          <p:nvPr/>
        </p:nvSpPr>
        <p:spPr>
          <a:xfrm>
            <a:off x="8215313" y="3689350"/>
            <a:ext cx="109537" cy="206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98" name="Rectangle 184"/>
          <p:cNvSpPr/>
          <p:nvPr/>
        </p:nvSpPr>
        <p:spPr>
          <a:xfrm>
            <a:off x="8215313" y="3727450"/>
            <a:ext cx="109537" cy="174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599" name="Freeform 185"/>
          <p:cNvSpPr/>
          <p:nvPr/>
        </p:nvSpPr>
        <p:spPr>
          <a:xfrm>
            <a:off x="8143875" y="3398838"/>
            <a:ext cx="254000" cy="273050"/>
          </a:xfrm>
          <a:custGeom>
            <a:avLst/>
            <a:gdLst/>
            <a:ahLst/>
            <a:cxnLst>
              <a:cxn ang="0">
                <a:pos x="253560" y="127919"/>
              </a:cxn>
              <a:cxn ang="0">
                <a:pos x="126780" y="0"/>
              </a:cxn>
              <a:cxn ang="0">
                <a:pos x="0" y="127919"/>
              </a:cxn>
              <a:cxn ang="0">
                <a:pos x="72446" y="243656"/>
              </a:cxn>
              <a:cxn ang="0">
                <a:pos x="72446" y="274113"/>
              </a:cxn>
              <a:cxn ang="0">
                <a:pos x="181114" y="274113"/>
              </a:cxn>
              <a:cxn ang="0">
                <a:pos x="181114" y="243656"/>
              </a:cxn>
              <a:cxn ang="0">
                <a:pos x="253560" y="127919"/>
              </a:cxn>
            </a:cxnLst>
            <a:rect l="0" t="0" r="0" b="0"/>
            <a:pathLst>
              <a:path w="84" h="90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59"/>
                  <a:pt x="10" y="73"/>
                  <a:pt x="24" y="80"/>
                </a:cubicBezTo>
                <a:cubicBezTo>
                  <a:pt x="24" y="90"/>
                  <a:pt x="24" y="90"/>
                  <a:pt x="24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80"/>
                  <a:pt x="60" y="80"/>
                  <a:pt x="60" y="80"/>
                </a:cubicBezTo>
                <a:cubicBezTo>
                  <a:pt x="74" y="73"/>
                  <a:pt x="84" y="59"/>
                  <a:pt x="84" y="4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0" name="Freeform 186"/>
          <p:cNvSpPr/>
          <p:nvPr/>
        </p:nvSpPr>
        <p:spPr>
          <a:xfrm>
            <a:off x="9042400" y="3354388"/>
            <a:ext cx="252413" cy="473075"/>
          </a:xfrm>
          <a:custGeom>
            <a:avLst/>
            <a:gdLst/>
            <a:ahLst/>
            <a:cxnLst>
              <a:cxn ang="0">
                <a:pos x="253560" y="72745"/>
              </a:cxn>
              <a:cxn ang="0">
                <a:pos x="253560" y="345540"/>
              </a:cxn>
              <a:cxn ang="0">
                <a:pos x="126780" y="472844"/>
              </a:cxn>
              <a:cxn ang="0">
                <a:pos x="0" y="345540"/>
              </a:cxn>
              <a:cxn ang="0">
                <a:pos x="0" y="90932"/>
              </a:cxn>
              <a:cxn ang="0">
                <a:pos x="12074" y="45466"/>
              </a:cxn>
              <a:cxn ang="0">
                <a:pos x="90557" y="0"/>
              </a:cxn>
              <a:cxn ang="0">
                <a:pos x="169040" y="45466"/>
              </a:cxn>
              <a:cxn ang="0">
                <a:pos x="181114" y="90932"/>
              </a:cxn>
              <a:cxn ang="0">
                <a:pos x="181114" y="327354"/>
              </a:cxn>
              <a:cxn ang="0">
                <a:pos x="126780" y="381912"/>
              </a:cxn>
              <a:cxn ang="0">
                <a:pos x="72446" y="327354"/>
              </a:cxn>
              <a:cxn ang="0">
                <a:pos x="72446" y="163677"/>
              </a:cxn>
              <a:cxn ang="0">
                <a:pos x="90557" y="145490"/>
              </a:cxn>
              <a:cxn ang="0">
                <a:pos x="108669" y="163677"/>
              </a:cxn>
              <a:cxn ang="0">
                <a:pos x="108669" y="327354"/>
              </a:cxn>
              <a:cxn ang="0">
                <a:pos x="126780" y="345540"/>
              </a:cxn>
              <a:cxn ang="0">
                <a:pos x="144891" y="327354"/>
              </a:cxn>
              <a:cxn ang="0">
                <a:pos x="144891" y="90932"/>
              </a:cxn>
              <a:cxn ang="0">
                <a:pos x="90557" y="36373"/>
              </a:cxn>
              <a:cxn ang="0">
                <a:pos x="42260" y="63652"/>
              </a:cxn>
              <a:cxn ang="0">
                <a:pos x="36223" y="90932"/>
              </a:cxn>
              <a:cxn ang="0">
                <a:pos x="36223" y="345540"/>
              </a:cxn>
              <a:cxn ang="0">
                <a:pos x="126780" y="436471"/>
              </a:cxn>
              <a:cxn ang="0">
                <a:pos x="217337" y="345540"/>
              </a:cxn>
              <a:cxn ang="0">
                <a:pos x="217337" y="72745"/>
              </a:cxn>
              <a:cxn ang="0">
                <a:pos x="235449" y="54559"/>
              </a:cxn>
              <a:cxn ang="0">
                <a:pos x="253560" y="72745"/>
              </a:cxn>
            </a:cxnLst>
            <a:rect l="0" t="0" r="0" b="0"/>
            <a:pathLst>
              <a:path w="84" h="156">
                <a:moveTo>
                  <a:pt x="84" y="24"/>
                </a:moveTo>
                <a:cubicBezTo>
                  <a:pt x="84" y="114"/>
                  <a:pt x="84" y="114"/>
                  <a:pt x="84" y="114"/>
                </a:cubicBezTo>
                <a:cubicBezTo>
                  <a:pt x="84" y="129"/>
                  <a:pt x="75" y="156"/>
                  <a:pt x="42" y="156"/>
                </a:cubicBezTo>
                <a:cubicBezTo>
                  <a:pt x="9" y="156"/>
                  <a:pt x="0" y="129"/>
                  <a:pt x="0" y="114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2"/>
                  <a:pt x="4" y="15"/>
                </a:cubicBezTo>
                <a:cubicBezTo>
                  <a:pt x="9" y="5"/>
                  <a:pt x="18" y="0"/>
                  <a:pt x="30" y="0"/>
                </a:cubicBezTo>
                <a:cubicBezTo>
                  <a:pt x="42" y="0"/>
                  <a:pt x="51" y="5"/>
                  <a:pt x="56" y="15"/>
                </a:cubicBezTo>
                <a:cubicBezTo>
                  <a:pt x="60" y="22"/>
                  <a:pt x="60" y="29"/>
                  <a:pt x="60" y="30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15"/>
                  <a:pt x="55" y="126"/>
                  <a:pt x="42" y="126"/>
                </a:cubicBezTo>
                <a:cubicBezTo>
                  <a:pt x="29" y="126"/>
                  <a:pt x="24" y="115"/>
                  <a:pt x="24" y="108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1"/>
                  <a:pt x="27" y="48"/>
                  <a:pt x="30" y="48"/>
                </a:cubicBezTo>
                <a:cubicBezTo>
                  <a:pt x="33" y="48"/>
                  <a:pt x="36" y="51"/>
                  <a:pt x="36" y="54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11"/>
                  <a:pt x="37" y="114"/>
                  <a:pt x="42" y="114"/>
                </a:cubicBezTo>
                <a:cubicBezTo>
                  <a:pt x="47" y="114"/>
                  <a:pt x="48" y="111"/>
                  <a:pt x="48" y="108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27"/>
                  <a:pt x="47" y="12"/>
                  <a:pt x="30" y="12"/>
                </a:cubicBezTo>
                <a:cubicBezTo>
                  <a:pt x="22" y="12"/>
                  <a:pt x="17" y="15"/>
                  <a:pt x="14" y="21"/>
                </a:cubicBezTo>
                <a:cubicBezTo>
                  <a:pt x="12" y="25"/>
                  <a:pt x="12" y="30"/>
                  <a:pt x="12" y="30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7"/>
                  <a:pt x="13" y="144"/>
                  <a:pt x="42" y="144"/>
                </a:cubicBezTo>
                <a:cubicBezTo>
                  <a:pt x="72" y="144"/>
                  <a:pt x="72" y="115"/>
                  <a:pt x="72" y="11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21"/>
                  <a:pt x="75" y="18"/>
                  <a:pt x="78" y="18"/>
                </a:cubicBezTo>
                <a:cubicBezTo>
                  <a:pt x="81" y="18"/>
                  <a:pt x="84" y="21"/>
                  <a:pt x="84" y="2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1" name="Freeform 187"/>
          <p:cNvSpPr/>
          <p:nvPr/>
        </p:nvSpPr>
        <p:spPr>
          <a:xfrm>
            <a:off x="9767888" y="3440113"/>
            <a:ext cx="476250" cy="325437"/>
          </a:xfrm>
          <a:custGeom>
            <a:avLst/>
            <a:gdLst/>
            <a:ahLst/>
            <a:cxnLst>
              <a:cxn ang="0">
                <a:pos x="366369" y="0"/>
              </a:cxn>
              <a:cxn ang="0">
                <a:pos x="308361" y="0"/>
              </a:cxn>
              <a:cxn ang="0">
                <a:pos x="238140" y="54251"/>
              </a:cxn>
              <a:cxn ang="0">
                <a:pos x="167919" y="0"/>
              </a:cxn>
              <a:cxn ang="0">
                <a:pos x="109911" y="0"/>
              </a:cxn>
              <a:cxn ang="0">
                <a:pos x="109911" y="0"/>
              </a:cxn>
              <a:cxn ang="0">
                <a:pos x="109911" y="0"/>
              </a:cxn>
              <a:cxn ang="0">
                <a:pos x="109911" y="0"/>
              </a:cxn>
              <a:cxn ang="0">
                <a:pos x="0" y="54251"/>
              </a:cxn>
              <a:cxn ang="0">
                <a:pos x="36637" y="144670"/>
              </a:cxn>
              <a:cxn ang="0">
                <a:pos x="109911" y="108503"/>
              </a:cxn>
              <a:cxn ang="0">
                <a:pos x="109911" y="325508"/>
              </a:cxn>
              <a:cxn ang="0">
                <a:pos x="366369" y="325508"/>
              </a:cxn>
              <a:cxn ang="0">
                <a:pos x="366369" y="108503"/>
              </a:cxn>
              <a:cxn ang="0">
                <a:pos x="439643" y="144670"/>
              </a:cxn>
              <a:cxn ang="0">
                <a:pos x="476280" y="54251"/>
              </a:cxn>
              <a:cxn ang="0">
                <a:pos x="366369" y="0"/>
              </a:cxn>
            </a:cxnLst>
            <a:rect l="0" t="0" r="0" b="0"/>
            <a:pathLst>
              <a:path w="156" h="108">
                <a:moveTo>
                  <a:pt x="12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98" y="10"/>
                  <a:pt x="89" y="18"/>
                  <a:pt x="78" y="18"/>
                </a:cubicBezTo>
                <a:cubicBezTo>
                  <a:pt x="67" y="18"/>
                  <a:pt x="58" y="10"/>
                  <a:pt x="5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" y="48"/>
                  <a:pt x="12" y="48"/>
                  <a:pt x="12" y="48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6" y="18"/>
                  <a:pt x="156" y="18"/>
                  <a:pt x="156" y="18"/>
                </a:cubicBezTo>
                <a:lnTo>
                  <a:pt x="12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2" name="Freeform 284"/>
          <p:cNvSpPr>
            <a:spLocks noEditPoints="1"/>
          </p:cNvSpPr>
          <p:nvPr/>
        </p:nvSpPr>
        <p:spPr>
          <a:xfrm>
            <a:off x="10674350" y="5943600"/>
            <a:ext cx="438150" cy="290513"/>
          </a:xfrm>
          <a:custGeom>
            <a:avLst/>
            <a:gdLst/>
            <a:ahLst/>
            <a:cxnLst>
              <a:cxn ang="0">
                <a:pos x="328943" y="0"/>
              </a:cxn>
              <a:cxn ang="0">
                <a:pos x="0" y="0"/>
              </a:cxn>
              <a:cxn ang="0">
                <a:pos x="0" y="36405"/>
              </a:cxn>
              <a:cxn ang="0">
                <a:pos x="0" y="36405"/>
              </a:cxn>
              <a:cxn ang="0">
                <a:pos x="0" y="218432"/>
              </a:cxn>
              <a:cxn ang="0">
                <a:pos x="73099" y="291243"/>
              </a:cxn>
              <a:cxn ang="0">
                <a:pos x="255845" y="291243"/>
              </a:cxn>
              <a:cxn ang="0">
                <a:pos x="328943" y="218432"/>
              </a:cxn>
              <a:cxn ang="0">
                <a:pos x="438591" y="109216"/>
              </a:cxn>
              <a:cxn ang="0">
                <a:pos x="328943" y="0"/>
              </a:cxn>
              <a:cxn ang="0">
                <a:pos x="328943" y="163824"/>
              </a:cxn>
              <a:cxn ang="0">
                <a:pos x="328943" y="54608"/>
              </a:cxn>
              <a:cxn ang="0">
                <a:pos x="383767" y="109216"/>
              </a:cxn>
              <a:cxn ang="0">
                <a:pos x="328943" y="163824"/>
              </a:cxn>
            </a:cxnLst>
            <a:rect l="0" t="0" r="0" b="0"/>
            <a:pathLst>
              <a:path w="144" h="96">
                <a:moveTo>
                  <a:pt x="1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86"/>
                  <a:pt x="11" y="96"/>
                  <a:pt x="24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97" y="96"/>
                  <a:pt x="108" y="86"/>
                  <a:pt x="108" y="72"/>
                </a:cubicBezTo>
                <a:cubicBezTo>
                  <a:pt x="128" y="72"/>
                  <a:pt x="144" y="56"/>
                  <a:pt x="144" y="36"/>
                </a:cubicBezTo>
                <a:cubicBezTo>
                  <a:pt x="144" y="17"/>
                  <a:pt x="128" y="0"/>
                  <a:pt x="108" y="0"/>
                </a:cubicBezTo>
                <a:moveTo>
                  <a:pt x="108" y="54"/>
                </a:moveTo>
                <a:cubicBezTo>
                  <a:pt x="108" y="18"/>
                  <a:pt x="108" y="18"/>
                  <a:pt x="108" y="18"/>
                </a:cubicBezTo>
                <a:cubicBezTo>
                  <a:pt x="118" y="18"/>
                  <a:pt x="126" y="27"/>
                  <a:pt x="126" y="36"/>
                </a:cubicBezTo>
                <a:cubicBezTo>
                  <a:pt x="126" y="46"/>
                  <a:pt x="118" y="54"/>
                  <a:pt x="108" y="5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3" name="Freeform 285"/>
          <p:cNvSpPr/>
          <p:nvPr/>
        </p:nvSpPr>
        <p:spPr>
          <a:xfrm>
            <a:off x="10775950" y="5768975"/>
            <a:ext cx="144463" cy="147638"/>
          </a:xfrm>
          <a:custGeom>
            <a:avLst/>
            <a:gdLst/>
            <a:ahLst/>
            <a:cxnLst>
              <a:cxn ang="0">
                <a:pos x="80951" y="147335"/>
              </a:cxn>
              <a:cxn ang="0">
                <a:pos x="35978" y="119710"/>
              </a:cxn>
              <a:cxn ang="0">
                <a:pos x="86947" y="95154"/>
              </a:cxn>
              <a:cxn ang="0">
                <a:pos x="122926" y="85945"/>
              </a:cxn>
              <a:cxn ang="0">
                <a:pos x="71957" y="73668"/>
              </a:cxn>
              <a:cxn ang="0">
                <a:pos x="0" y="46042"/>
              </a:cxn>
              <a:cxn ang="0">
                <a:pos x="134918" y="0"/>
              </a:cxn>
              <a:cxn ang="0">
                <a:pos x="143913" y="9208"/>
              </a:cxn>
              <a:cxn ang="0">
                <a:pos x="134918" y="18417"/>
              </a:cxn>
              <a:cxn ang="0">
                <a:pos x="20987" y="46042"/>
              </a:cxn>
              <a:cxn ang="0">
                <a:pos x="71957" y="58320"/>
              </a:cxn>
              <a:cxn ang="0">
                <a:pos x="143913" y="82876"/>
              </a:cxn>
              <a:cxn ang="0">
                <a:pos x="92944" y="110501"/>
              </a:cxn>
              <a:cxn ang="0">
                <a:pos x="53967" y="122779"/>
              </a:cxn>
              <a:cxn ang="0">
                <a:pos x="80951" y="128918"/>
              </a:cxn>
              <a:cxn ang="0">
                <a:pos x="89946" y="138127"/>
              </a:cxn>
              <a:cxn ang="0">
                <a:pos x="80951" y="147335"/>
              </a:cxn>
            </a:cxnLst>
            <a:rect l="0" t="0" r="0" b="0"/>
            <a:pathLst>
              <a:path w="48" h="48">
                <a:moveTo>
                  <a:pt x="27" y="48"/>
                </a:moveTo>
                <a:cubicBezTo>
                  <a:pt x="20" y="48"/>
                  <a:pt x="12" y="46"/>
                  <a:pt x="12" y="39"/>
                </a:cubicBezTo>
                <a:cubicBezTo>
                  <a:pt x="12" y="34"/>
                  <a:pt x="20" y="33"/>
                  <a:pt x="29" y="31"/>
                </a:cubicBezTo>
                <a:cubicBezTo>
                  <a:pt x="33" y="30"/>
                  <a:pt x="38" y="29"/>
                  <a:pt x="41" y="28"/>
                </a:cubicBezTo>
                <a:cubicBezTo>
                  <a:pt x="37" y="26"/>
                  <a:pt x="29" y="25"/>
                  <a:pt x="24" y="24"/>
                </a:cubicBezTo>
                <a:cubicBezTo>
                  <a:pt x="8" y="22"/>
                  <a:pt x="0" y="21"/>
                  <a:pt x="0" y="15"/>
                </a:cubicBezTo>
                <a:cubicBezTo>
                  <a:pt x="0" y="5"/>
                  <a:pt x="42" y="0"/>
                  <a:pt x="45" y="0"/>
                </a:cubicBezTo>
                <a:cubicBezTo>
                  <a:pt x="47" y="0"/>
                  <a:pt x="48" y="2"/>
                  <a:pt x="48" y="3"/>
                </a:cubicBezTo>
                <a:cubicBezTo>
                  <a:pt x="48" y="5"/>
                  <a:pt x="47" y="6"/>
                  <a:pt x="45" y="6"/>
                </a:cubicBezTo>
                <a:cubicBezTo>
                  <a:pt x="36" y="6"/>
                  <a:pt x="12" y="11"/>
                  <a:pt x="7" y="15"/>
                </a:cubicBezTo>
                <a:cubicBezTo>
                  <a:pt x="10" y="16"/>
                  <a:pt x="19" y="18"/>
                  <a:pt x="24" y="19"/>
                </a:cubicBezTo>
                <a:cubicBezTo>
                  <a:pt x="40" y="21"/>
                  <a:pt x="48" y="22"/>
                  <a:pt x="48" y="27"/>
                </a:cubicBezTo>
                <a:cubicBezTo>
                  <a:pt x="48" y="33"/>
                  <a:pt x="40" y="34"/>
                  <a:pt x="31" y="36"/>
                </a:cubicBezTo>
                <a:cubicBezTo>
                  <a:pt x="27" y="37"/>
                  <a:pt x="20" y="39"/>
                  <a:pt x="18" y="40"/>
                </a:cubicBezTo>
                <a:cubicBezTo>
                  <a:pt x="19" y="41"/>
                  <a:pt x="24" y="42"/>
                  <a:pt x="27" y="42"/>
                </a:cubicBezTo>
                <a:cubicBezTo>
                  <a:pt x="29" y="42"/>
                  <a:pt x="30" y="44"/>
                  <a:pt x="30" y="45"/>
                </a:cubicBezTo>
                <a:cubicBezTo>
                  <a:pt x="30" y="47"/>
                  <a:pt x="29" y="48"/>
                  <a:pt x="27" y="48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4" name="Freeform 300"/>
          <p:cNvSpPr/>
          <p:nvPr/>
        </p:nvSpPr>
        <p:spPr>
          <a:xfrm>
            <a:off x="9785350" y="6178550"/>
            <a:ext cx="534988" cy="55563"/>
          </a:xfrm>
          <a:custGeom>
            <a:avLst/>
            <a:gdLst/>
            <a:ahLst/>
            <a:cxnLst>
              <a:cxn ang="0">
                <a:pos x="534531" y="54823"/>
              </a:cxn>
              <a:cxn ang="0">
                <a:pos x="501123" y="48732"/>
              </a:cxn>
              <a:cxn ang="0">
                <a:pos x="467715" y="42640"/>
              </a:cxn>
              <a:cxn ang="0">
                <a:pos x="434306" y="48732"/>
              </a:cxn>
              <a:cxn ang="0">
                <a:pos x="400898" y="54823"/>
              </a:cxn>
              <a:cxn ang="0">
                <a:pos x="367490" y="48732"/>
              </a:cxn>
              <a:cxn ang="0">
                <a:pos x="334082" y="42640"/>
              </a:cxn>
              <a:cxn ang="0">
                <a:pos x="300674" y="48732"/>
              </a:cxn>
              <a:cxn ang="0">
                <a:pos x="267266" y="54823"/>
              </a:cxn>
              <a:cxn ang="0">
                <a:pos x="233857" y="48732"/>
              </a:cxn>
              <a:cxn ang="0">
                <a:pos x="200449" y="42640"/>
              </a:cxn>
              <a:cxn ang="0">
                <a:pos x="167041" y="48732"/>
              </a:cxn>
              <a:cxn ang="0">
                <a:pos x="133633" y="54823"/>
              </a:cxn>
              <a:cxn ang="0">
                <a:pos x="100225" y="48732"/>
              </a:cxn>
              <a:cxn ang="0">
                <a:pos x="66816" y="42640"/>
              </a:cxn>
              <a:cxn ang="0">
                <a:pos x="33408" y="48732"/>
              </a:cxn>
              <a:cxn ang="0">
                <a:pos x="0" y="54823"/>
              </a:cxn>
              <a:cxn ang="0">
                <a:pos x="0" y="12183"/>
              </a:cxn>
              <a:cxn ang="0">
                <a:pos x="33408" y="6091"/>
              </a:cxn>
              <a:cxn ang="0">
                <a:pos x="66816" y="0"/>
              </a:cxn>
              <a:cxn ang="0">
                <a:pos x="100225" y="6091"/>
              </a:cxn>
              <a:cxn ang="0">
                <a:pos x="133633" y="12183"/>
              </a:cxn>
              <a:cxn ang="0">
                <a:pos x="167041" y="6091"/>
              </a:cxn>
              <a:cxn ang="0">
                <a:pos x="200449" y="0"/>
              </a:cxn>
              <a:cxn ang="0">
                <a:pos x="233857" y="6091"/>
              </a:cxn>
              <a:cxn ang="0">
                <a:pos x="267266" y="12183"/>
              </a:cxn>
              <a:cxn ang="0">
                <a:pos x="300674" y="6091"/>
              </a:cxn>
              <a:cxn ang="0">
                <a:pos x="334082" y="0"/>
              </a:cxn>
              <a:cxn ang="0">
                <a:pos x="367490" y="6091"/>
              </a:cxn>
              <a:cxn ang="0">
                <a:pos x="400898" y="12183"/>
              </a:cxn>
              <a:cxn ang="0">
                <a:pos x="434306" y="6091"/>
              </a:cxn>
              <a:cxn ang="0">
                <a:pos x="467715" y="0"/>
              </a:cxn>
              <a:cxn ang="0">
                <a:pos x="501123" y="6091"/>
              </a:cxn>
              <a:cxn ang="0">
                <a:pos x="534531" y="12183"/>
              </a:cxn>
              <a:cxn ang="0">
                <a:pos x="534531" y="54823"/>
              </a:cxn>
            </a:cxnLst>
            <a:rect l="0" t="0" r="0" b="0"/>
            <a:pathLst>
              <a:path w="176" h="18">
                <a:moveTo>
                  <a:pt x="176" y="18"/>
                </a:moveTo>
                <a:cubicBezTo>
                  <a:pt x="172" y="18"/>
                  <a:pt x="168" y="17"/>
                  <a:pt x="165" y="16"/>
                </a:cubicBezTo>
                <a:cubicBezTo>
                  <a:pt x="162" y="15"/>
                  <a:pt x="158" y="14"/>
                  <a:pt x="154" y="14"/>
                </a:cubicBezTo>
                <a:cubicBezTo>
                  <a:pt x="150" y="14"/>
                  <a:pt x="146" y="15"/>
                  <a:pt x="143" y="16"/>
                </a:cubicBezTo>
                <a:cubicBezTo>
                  <a:pt x="139" y="17"/>
                  <a:pt x="136" y="18"/>
                  <a:pt x="132" y="18"/>
                </a:cubicBezTo>
                <a:cubicBezTo>
                  <a:pt x="128" y="18"/>
                  <a:pt x="124" y="17"/>
                  <a:pt x="121" y="16"/>
                </a:cubicBezTo>
                <a:cubicBezTo>
                  <a:pt x="118" y="15"/>
                  <a:pt x="114" y="14"/>
                  <a:pt x="110" y="14"/>
                </a:cubicBezTo>
                <a:cubicBezTo>
                  <a:pt x="106" y="14"/>
                  <a:pt x="102" y="15"/>
                  <a:pt x="99" y="16"/>
                </a:cubicBezTo>
                <a:cubicBezTo>
                  <a:pt x="96" y="17"/>
                  <a:pt x="92" y="18"/>
                  <a:pt x="88" y="18"/>
                </a:cubicBezTo>
                <a:cubicBezTo>
                  <a:pt x="84" y="18"/>
                  <a:pt x="81" y="17"/>
                  <a:pt x="77" y="16"/>
                </a:cubicBezTo>
                <a:cubicBezTo>
                  <a:pt x="74" y="15"/>
                  <a:pt x="70" y="14"/>
                  <a:pt x="66" y="14"/>
                </a:cubicBezTo>
                <a:cubicBezTo>
                  <a:pt x="62" y="14"/>
                  <a:pt x="58" y="15"/>
                  <a:pt x="55" y="16"/>
                </a:cubicBezTo>
                <a:cubicBezTo>
                  <a:pt x="52" y="17"/>
                  <a:pt x="48" y="18"/>
                  <a:pt x="44" y="18"/>
                </a:cubicBezTo>
                <a:cubicBezTo>
                  <a:pt x="40" y="18"/>
                  <a:pt x="37" y="17"/>
                  <a:pt x="33" y="16"/>
                </a:cubicBezTo>
                <a:cubicBezTo>
                  <a:pt x="30" y="15"/>
                  <a:pt x="26" y="14"/>
                  <a:pt x="22" y="14"/>
                </a:cubicBezTo>
                <a:cubicBezTo>
                  <a:pt x="18" y="14"/>
                  <a:pt x="14" y="15"/>
                  <a:pt x="11" y="16"/>
                </a:cubicBezTo>
                <a:cubicBezTo>
                  <a:pt x="8" y="17"/>
                  <a:pt x="4" y="18"/>
                  <a:pt x="0" y="18"/>
                </a:cubicBezTo>
                <a:cubicBezTo>
                  <a:pt x="0" y="4"/>
                  <a:pt x="0" y="4"/>
                  <a:pt x="0" y="4"/>
                </a:cubicBezTo>
                <a:cubicBezTo>
                  <a:pt x="4" y="4"/>
                  <a:pt x="8" y="4"/>
                  <a:pt x="11" y="2"/>
                </a:cubicBezTo>
                <a:cubicBezTo>
                  <a:pt x="14" y="1"/>
                  <a:pt x="18" y="0"/>
                  <a:pt x="22" y="0"/>
                </a:cubicBezTo>
                <a:cubicBezTo>
                  <a:pt x="26" y="0"/>
                  <a:pt x="30" y="1"/>
                  <a:pt x="33" y="2"/>
                </a:cubicBezTo>
                <a:cubicBezTo>
                  <a:pt x="37" y="4"/>
                  <a:pt x="40" y="4"/>
                  <a:pt x="44" y="4"/>
                </a:cubicBezTo>
                <a:cubicBezTo>
                  <a:pt x="48" y="4"/>
                  <a:pt x="52" y="4"/>
                  <a:pt x="55" y="2"/>
                </a:cubicBezTo>
                <a:cubicBezTo>
                  <a:pt x="58" y="1"/>
                  <a:pt x="62" y="0"/>
                  <a:pt x="66" y="0"/>
                </a:cubicBezTo>
                <a:cubicBezTo>
                  <a:pt x="70" y="0"/>
                  <a:pt x="74" y="1"/>
                  <a:pt x="77" y="2"/>
                </a:cubicBezTo>
                <a:cubicBezTo>
                  <a:pt x="81" y="4"/>
                  <a:pt x="84" y="4"/>
                  <a:pt x="88" y="4"/>
                </a:cubicBezTo>
                <a:cubicBezTo>
                  <a:pt x="92" y="4"/>
                  <a:pt x="96" y="4"/>
                  <a:pt x="99" y="2"/>
                </a:cubicBezTo>
                <a:cubicBezTo>
                  <a:pt x="102" y="1"/>
                  <a:pt x="106" y="0"/>
                  <a:pt x="110" y="0"/>
                </a:cubicBezTo>
                <a:cubicBezTo>
                  <a:pt x="114" y="0"/>
                  <a:pt x="118" y="1"/>
                  <a:pt x="121" y="2"/>
                </a:cubicBezTo>
                <a:cubicBezTo>
                  <a:pt x="124" y="4"/>
                  <a:pt x="128" y="4"/>
                  <a:pt x="132" y="4"/>
                </a:cubicBezTo>
                <a:cubicBezTo>
                  <a:pt x="136" y="4"/>
                  <a:pt x="139" y="4"/>
                  <a:pt x="143" y="2"/>
                </a:cubicBezTo>
                <a:cubicBezTo>
                  <a:pt x="146" y="1"/>
                  <a:pt x="150" y="0"/>
                  <a:pt x="154" y="0"/>
                </a:cubicBezTo>
                <a:cubicBezTo>
                  <a:pt x="158" y="0"/>
                  <a:pt x="162" y="1"/>
                  <a:pt x="165" y="2"/>
                </a:cubicBezTo>
                <a:cubicBezTo>
                  <a:pt x="168" y="4"/>
                  <a:pt x="172" y="4"/>
                  <a:pt x="176" y="4"/>
                </a:cubicBezTo>
                <a:lnTo>
                  <a:pt x="176" y="1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5" name="Freeform 301"/>
          <p:cNvSpPr/>
          <p:nvPr/>
        </p:nvSpPr>
        <p:spPr>
          <a:xfrm>
            <a:off x="10175875" y="5976938"/>
            <a:ext cx="127000" cy="127000"/>
          </a:xfrm>
          <a:custGeom>
            <a:avLst/>
            <a:gdLst/>
            <a:ahLst/>
            <a:cxnLst>
              <a:cxn ang="0">
                <a:pos x="63390" y="126779"/>
              </a:cxn>
              <a:cxn ang="0">
                <a:pos x="126780" y="63390"/>
              </a:cxn>
              <a:cxn ang="0">
                <a:pos x="63390" y="0"/>
              </a:cxn>
              <a:cxn ang="0">
                <a:pos x="0" y="63390"/>
              </a:cxn>
              <a:cxn ang="0">
                <a:pos x="63390" y="126779"/>
              </a:cxn>
            </a:cxnLst>
            <a:rect l="0" t="0" r="0" b="0"/>
            <a:pathLst>
              <a:path w="42" h="42">
                <a:moveTo>
                  <a:pt x="21" y="42"/>
                </a:moveTo>
                <a:cubicBezTo>
                  <a:pt x="33" y="42"/>
                  <a:pt x="42" y="33"/>
                  <a:pt x="42" y="21"/>
                </a:cubicBezTo>
                <a:cubicBezTo>
                  <a:pt x="42" y="10"/>
                  <a:pt x="33" y="0"/>
                  <a:pt x="21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33"/>
                  <a:pt x="9" y="42"/>
                  <a:pt x="21" y="42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6" name="Freeform 302"/>
          <p:cNvSpPr/>
          <p:nvPr/>
        </p:nvSpPr>
        <p:spPr>
          <a:xfrm>
            <a:off x="9864725" y="5864225"/>
            <a:ext cx="393700" cy="296863"/>
          </a:xfrm>
          <a:custGeom>
            <a:avLst/>
            <a:gdLst/>
            <a:ahLst/>
            <a:cxnLst>
              <a:cxn ang="0">
                <a:pos x="0" y="298097"/>
              </a:cxn>
              <a:cxn ang="0">
                <a:pos x="354641" y="298097"/>
              </a:cxn>
              <a:cxn ang="0">
                <a:pos x="239458" y="94296"/>
              </a:cxn>
              <a:cxn ang="0">
                <a:pos x="363734" y="69962"/>
              </a:cxn>
              <a:cxn ang="0">
                <a:pos x="394045" y="36502"/>
              </a:cxn>
              <a:cxn ang="0">
                <a:pos x="357672" y="0"/>
              </a:cxn>
              <a:cxn ang="0">
                <a:pos x="354641" y="0"/>
              </a:cxn>
              <a:cxn ang="0">
                <a:pos x="163680" y="33460"/>
              </a:cxn>
              <a:cxn ang="0">
                <a:pos x="142462" y="82129"/>
              </a:cxn>
              <a:cxn ang="0">
                <a:pos x="145494" y="85171"/>
              </a:cxn>
              <a:cxn ang="0">
                <a:pos x="193991" y="173383"/>
              </a:cxn>
              <a:cxn ang="0">
                <a:pos x="0" y="298097"/>
              </a:cxn>
            </a:cxnLst>
            <a:rect l="0" t="0" r="0" b="0"/>
            <a:pathLst>
              <a:path w="130" h="98">
                <a:moveTo>
                  <a:pt x="0" y="98"/>
                </a:moveTo>
                <a:cubicBezTo>
                  <a:pt x="117" y="98"/>
                  <a:pt x="117" y="98"/>
                  <a:pt x="117" y="98"/>
                </a:cubicBezTo>
                <a:cubicBezTo>
                  <a:pt x="79" y="31"/>
                  <a:pt x="79" y="31"/>
                  <a:pt x="79" y="31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6" y="22"/>
                  <a:pt x="130" y="18"/>
                  <a:pt x="130" y="12"/>
                </a:cubicBezTo>
                <a:cubicBezTo>
                  <a:pt x="130" y="5"/>
                  <a:pt x="125" y="0"/>
                  <a:pt x="118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54" y="11"/>
                  <a:pt x="54" y="11"/>
                  <a:pt x="54" y="11"/>
                </a:cubicBezTo>
                <a:cubicBezTo>
                  <a:pt x="50" y="12"/>
                  <a:pt x="44" y="19"/>
                  <a:pt x="47" y="27"/>
                </a:cubicBezTo>
                <a:cubicBezTo>
                  <a:pt x="47" y="27"/>
                  <a:pt x="47" y="27"/>
                  <a:pt x="48" y="28"/>
                </a:cubicBezTo>
                <a:cubicBezTo>
                  <a:pt x="64" y="57"/>
                  <a:pt x="64" y="57"/>
                  <a:pt x="64" y="57"/>
                </a:cubicBezTo>
                <a:lnTo>
                  <a:pt x="0" y="9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7" name="Freeform 383"/>
          <p:cNvSpPr/>
          <p:nvPr/>
        </p:nvSpPr>
        <p:spPr>
          <a:xfrm>
            <a:off x="5478463" y="5788025"/>
            <a:ext cx="501650" cy="473075"/>
          </a:xfrm>
          <a:custGeom>
            <a:avLst/>
            <a:gdLst/>
            <a:ahLst/>
            <a:cxnLst>
              <a:cxn ang="0">
                <a:pos x="497235" y="397068"/>
              </a:cxn>
              <a:cxn ang="0">
                <a:pos x="439629" y="360695"/>
              </a:cxn>
              <a:cxn ang="0">
                <a:pos x="360799" y="327354"/>
              </a:cxn>
              <a:cxn ang="0">
                <a:pos x="339575" y="321291"/>
              </a:cxn>
              <a:cxn ang="0">
                <a:pos x="318352" y="284919"/>
              </a:cxn>
              <a:cxn ang="0">
                <a:pos x="306224" y="284919"/>
              </a:cxn>
              <a:cxn ang="0">
                <a:pos x="318352" y="257639"/>
              </a:cxn>
              <a:cxn ang="0">
                <a:pos x="324416" y="224298"/>
              </a:cxn>
              <a:cxn ang="0">
                <a:pos x="339575" y="212174"/>
              </a:cxn>
              <a:cxn ang="0">
                <a:pos x="345639" y="190956"/>
              </a:cxn>
              <a:cxn ang="0">
                <a:pos x="345639" y="154584"/>
              </a:cxn>
              <a:cxn ang="0">
                <a:pos x="339575" y="139428"/>
              </a:cxn>
              <a:cxn ang="0">
                <a:pos x="342607" y="90932"/>
              </a:cxn>
              <a:cxn ang="0">
                <a:pos x="336543" y="57590"/>
              </a:cxn>
              <a:cxn ang="0">
                <a:pos x="324416" y="36373"/>
              </a:cxn>
              <a:cxn ang="0">
                <a:pos x="309256" y="33342"/>
              </a:cxn>
              <a:cxn ang="0">
                <a:pos x="300160" y="24248"/>
              </a:cxn>
              <a:cxn ang="0">
                <a:pos x="194043" y="27279"/>
              </a:cxn>
              <a:cxn ang="0">
                <a:pos x="154628" y="139428"/>
              </a:cxn>
              <a:cxn ang="0">
                <a:pos x="148564" y="160646"/>
              </a:cxn>
              <a:cxn ang="0">
                <a:pos x="163724" y="218236"/>
              </a:cxn>
              <a:cxn ang="0">
                <a:pos x="175851" y="221267"/>
              </a:cxn>
              <a:cxn ang="0">
                <a:pos x="178883" y="260670"/>
              </a:cxn>
              <a:cxn ang="0">
                <a:pos x="191011" y="284919"/>
              </a:cxn>
              <a:cxn ang="0">
                <a:pos x="181915" y="284919"/>
              </a:cxn>
              <a:cxn ang="0">
                <a:pos x="160692" y="321291"/>
              </a:cxn>
              <a:cxn ang="0">
                <a:pos x="139468" y="327354"/>
              </a:cxn>
              <a:cxn ang="0">
                <a:pos x="60638" y="360695"/>
              </a:cxn>
              <a:cxn ang="0">
                <a:pos x="3032" y="397068"/>
              </a:cxn>
              <a:cxn ang="0">
                <a:pos x="0" y="472844"/>
              </a:cxn>
              <a:cxn ang="0">
                <a:pos x="218298" y="472844"/>
              </a:cxn>
              <a:cxn ang="0">
                <a:pos x="236490" y="363726"/>
              </a:cxn>
              <a:cxn ang="0">
                <a:pos x="221330" y="336447"/>
              </a:cxn>
              <a:cxn ang="0">
                <a:pos x="251649" y="321291"/>
              </a:cxn>
              <a:cxn ang="0">
                <a:pos x="278937" y="336447"/>
              </a:cxn>
              <a:cxn ang="0">
                <a:pos x="263777" y="363726"/>
              </a:cxn>
              <a:cxn ang="0">
                <a:pos x="291064" y="472844"/>
              </a:cxn>
              <a:cxn ang="0">
                <a:pos x="497235" y="472844"/>
              </a:cxn>
              <a:cxn ang="0">
                <a:pos x="497235" y="397068"/>
              </a:cxn>
            </a:cxnLst>
            <a:rect l="0" t="0" r="0" b="0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8" name="Freeform 384"/>
          <p:cNvSpPr>
            <a:spLocks noEditPoints="1"/>
          </p:cNvSpPr>
          <p:nvPr/>
        </p:nvSpPr>
        <p:spPr>
          <a:xfrm>
            <a:off x="4673600" y="5722938"/>
            <a:ext cx="490538" cy="576262"/>
          </a:xfrm>
          <a:custGeom>
            <a:avLst/>
            <a:gdLst/>
            <a:ahLst/>
            <a:cxnLst>
              <a:cxn ang="0">
                <a:pos x="90738" y="69682"/>
              </a:cxn>
              <a:cxn ang="0">
                <a:pos x="90738" y="142394"/>
              </a:cxn>
              <a:cxn ang="0">
                <a:pos x="0" y="142394"/>
              </a:cxn>
              <a:cxn ang="0">
                <a:pos x="0" y="409005"/>
              </a:cxn>
              <a:cxn ang="0">
                <a:pos x="90738" y="409005"/>
              </a:cxn>
              <a:cxn ang="0">
                <a:pos x="251042" y="575636"/>
              </a:cxn>
              <a:cxn ang="0">
                <a:pos x="408321" y="409005"/>
              </a:cxn>
              <a:cxn ang="0">
                <a:pos x="489985" y="409005"/>
              </a:cxn>
              <a:cxn ang="0">
                <a:pos x="489985" y="142394"/>
              </a:cxn>
              <a:cxn ang="0">
                <a:pos x="347829" y="142394"/>
              </a:cxn>
              <a:cxn ang="0">
                <a:pos x="347829" y="48475"/>
              </a:cxn>
              <a:cxn ang="0">
                <a:pos x="296411" y="48475"/>
              </a:cxn>
              <a:cxn ang="0">
                <a:pos x="296411" y="142394"/>
              </a:cxn>
              <a:cxn ang="0">
                <a:pos x="278263" y="142394"/>
              </a:cxn>
              <a:cxn ang="0">
                <a:pos x="278263" y="27267"/>
              </a:cxn>
              <a:cxn ang="0">
                <a:pos x="226845" y="27267"/>
              </a:cxn>
              <a:cxn ang="0">
                <a:pos x="226845" y="142394"/>
              </a:cxn>
              <a:cxn ang="0">
                <a:pos x="208697" y="142394"/>
              </a:cxn>
              <a:cxn ang="0">
                <a:pos x="208697" y="48475"/>
              </a:cxn>
              <a:cxn ang="0">
                <a:pos x="157279" y="48475"/>
              </a:cxn>
              <a:cxn ang="0">
                <a:pos x="157279" y="142394"/>
              </a:cxn>
              <a:cxn ang="0">
                <a:pos x="139132" y="142394"/>
              </a:cxn>
              <a:cxn ang="0">
                <a:pos x="139132" y="69682"/>
              </a:cxn>
              <a:cxn ang="0">
                <a:pos x="90738" y="69682"/>
              </a:cxn>
              <a:cxn ang="0">
                <a:pos x="356903" y="272670"/>
              </a:cxn>
              <a:cxn ang="0">
                <a:pos x="408321" y="272670"/>
              </a:cxn>
              <a:cxn ang="0">
                <a:pos x="408321" y="393856"/>
              </a:cxn>
              <a:cxn ang="0">
                <a:pos x="474862" y="393856"/>
              </a:cxn>
              <a:cxn ang="0">
                <a:pos x="474862" y="157542"/>
              </a:cxn>
              <a:cxn ang="0">
                <a:pos x="15123" y="157542"/>
              </a:cxn>
              <a:cxn ang="0">
                <a:pos x="15123" y="393856"/>
              </a:cxn>
              <a:cxn ang="0">
                <a:pos x="356903" y="393856"/>
              </a:cxn>
              <a:cxn ang="0">
                <a:pos x="356903" y="272670"/>
              </a:cxn>
            </a:cxnLst>
            <a:rect l="0" t="0" r="0" b="0"/>
            <a:pathLst>
              <a:path w="162" h="190">
                <a:moveTo>
                  <a:pt x="30" y="23"/>
                </a:moveTo>
                <a:cubicBezTo>
                  <a:pt x="30" y="47"/>
                  <a:pt x="30" y="47"/>
                  <a:pt x="3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35"/>
                  <a:pt x="0" y="135"/>
                  <a:pt x="0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1" y="165"/>
                  <a:pt x="55" y="190"/>
                  <a:pt x="83" y="190"/>
                </a:cubicBezTo>
                <a:cubicBezTo>
                  <a:pt x="111" y="190"/>
                  <a:pt x="135" y="165"/>
                  <a:pt x="135" y="135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3" y="6"/>
                  <a:pt x="101" y="7"/>
                  <a:pt x="98" y="16"/>
                </a:cubicBezTo>
                <a:cubicBezTo>
                  <a:pt x="98" y="47"/>
                  <a:pt x="98" y="47"/>
                  <a:pt x="98" y="47"/>
                </a:cubicBezTo>
                <a:cubicBezTo>
                  <a:pt x="92" y="47"/>
                  <a:pt x="92" y="47"/>
                  <a:pt x="92" y="47"/>
                </a:cubicBezTo>
                <a:cubicBezTo>
                  <a:pt x="92" y="9"/>
                  <a:pt x="92" y="9"/>
                  <a:pt x="92" y="9"/>
                </a:cubicBezTo>
                <a:cubicBezTo>
                  <a:pt x="88" y="0"/>
                  <a:pt x="79" y="0"/>
                  <a:pt x="75" y="9"/>
                </a:cubicBezTo>
                <a:cubicBezTo>
                  <a:pt x="75" y="47"/>
                  <a:pt x="75" y="47"/>
                  <a:pt x="75" y="47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16"/>
                  <a:pt x="69" y="16"/>
                  <a:pt x="69" y="16"/>
                </a:cubicBezTo>
                <a:cubicBezTo>
                  <a:pt x="66" y="8"/>
                  <a:pt x="57" y="6"/>
                  <a:pt x="52" y="16"/>
                </a:cubicBezTo>
                <a:cubicBezTo>
                  <a:pt x="52" y="47"/>
                  <a:pt x="52" y="47"/>
                  <a:pt x="52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6" y="23"/>
                  <a:pt x="46" y="23"/>
                  <a:pt x="46" y="23"/>
                </a:cubicBezTo>
                <a:cubicBezTo>
                  <a:pt x="43" y="15"/>
                  <a:pt x="34" y="13"/>
                  <a:pt x="30" y="23"/>
                </a:cubicBezTo>
                <a:close/>
                <a:moveTo>
                  <a:pt x="118" y="90"/>
                </a:moveTo>
                <a:cubicBezTo>
                  <a:pt x="122" y="70"/>
                  <a:pt x="132" y="75"/>
                  <a:pt x="135" y="9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130"/>
                  <a:pt x="5" y="130"/>
                  <a:pt x="5" y="130"/>
                </a:cubicBezTo>
                <a:cubicBezTo>
                  <a:pt x="118" y="130"/>
                  <a:pt x="118" y="130"/>
                  <a:pt x="118" y="130"/>
                </a:cubicBezTo>
                <a:lnTo>
                  <a:pt x="118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09" name="Freeform 385"/>
          <p:cNvSpPr>
            <a:spLocks noEditPoints="1"/>
          </p:cNvSpPr>
          <p:nvPr/>
        </p:nvSpPr>
        <p:spPr>
          <a:xfrm>
            <a:off x="4797425" y="5894388"/>
            <a:ext cx="209550" cy="209550"/>
          </a:xfrm>
          <a:custGeom>
            <a:avLst/>
            <a:gdLst/>
            <a:ahLst/>
            <a:cxnLst>
              <a:cxn ang="0">
                <a:pos x="0" y="87844"/>
              </a:cxn>
              <a:cxn ang="0">
                <a:pos x="0" y="124194"/>
              </a:cxn>
              <a:cxn ang="0">
                <a:pos x="48467" y="124194"/>
              </a:cxn>
              <a:cxn ang="0">
                <a:pos x="36350" y="133281"/>
              </a:cxn>
              <a:cxn ang="0">
                <a:pos x="36350" y="160543"/>
              </a:cxn>
              <a:cxn ang="0">
                <a:pos x="142373" y="160543"/>
              </a:cxn>
              <a:cxn ang="0">
                <a:pos x="63613" y="175689"/>
              </a:cxn>
              <a:cxn ang="0">
                <a:pos x="75730" y="205980"/>
              </a:cxn>
              <a:cxn ang="0">
                <a:pos x="172665" y="193863"/>
              </a:cxn>
              <a:cxn ang="0">
                <a:pos x="187811" y="130252"/>
              </a:cxn>
              <a:cxn ang="0">
                <a:pos x="93905" y="130252"/>
              </a:cxn>
              <a:cxn ang="0">
                <a:pos x="99964" y="124194"/>
              </a:cxn>
              <a:cxn ang="0">
                <a:pos x="209015" y="124194"/>
              </a:cxn>
              <a:cxn ang="0">
                <a:pos x="209015" y="87844"/>
              </a:cxn>
              <a:cxn ang="0">
                <a:pos x="0" y="87844"/>
              </a:cxn>
              <a:cxn ang="0">
                <a:pos x="18175" y="0"/>
              </a:cxn>
              <a:cxn ang="0">
                <a:pos x="18175" y="81786"/>
              </a:cxn>
              <a:cxn ang="0">
                <a:pos x="187811" y="81786"/>
              </a:cxn>
              <a:cxn ang="0">
                <a:pos x="187811" y="0"/>
              </a:cxn>
              <a:cxn ang="0">
                <a:pos x="18175" y="0"/>
              </a:cxn>
              <a:cxn ang="0">
                <a:pos x="145402" y="48466"/>
              </a:cxn>
              <a:cxn ang="0">
                <a:pos x="60584" y="48466"/>
              </a:cxn>
              <a:cxn ang="0">
                <a:pos x="60584" y="36349"/>
              </a:cxn>
              <a:cxn ang="0">
                <a:pos x="145402" y="36349"/>
              </a:cxn>
              <a:cxn ang="0">
                <a:pos x="145402" y="48466"/>
              </a:cxn>
            </a:cxnLst>
            <a:rect l="0" t="0" r="0" b="0"/>
            <a:pathLst>
              <a:path w="69" h="69">
                <a:moveTo>
                  <a:pt x="0" y="29"/>
                </a:moveTo>
                <a:cubicBezTo>
                  <a:pt x="0" y="41"/>
                  <a:pt x="0" y="41"/>
                  <a:pt x="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4" y="43"/>
                  <a:pt x="12" y="44"/>
                </a:cubicBezTo>
                <a:cubicBezTo>
                  <a:pt x="12" y="53"/>
                  <a:pt x="12" y="53"/>
                  <a:pt x="12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9" y="57"/>
                  <a:pt x="40" y="58"/>
                  <a:pt x="21" y="58"/>
                </a:cubicBezTo>
                <a:cubicBezTo>
                  <a:pt x="25" y="68"/>
                  <a:pt x="25" y="68"/>
                  <a:pt x="25" y="68"/>
                </a:cubicBezTo>
                <a:cubicBezTo>
                  <a:pt x="43" y="69"/>
                  <a:pt x="53" y="67"/>
                  <a:pt x="57" y="64"/>
                </a:cubicBezTo>
                <a:cubicBezTo>
                  <a:pt x="61" y="62"/>
                  <a:pt x="63" y="55"/>
                  <a:pt x="62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3" y="41"/>
                  <a:pt x="33" y="41"/>
                  <a:pt x="33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9" y="29"/>
                  <a:pt x="69" y="29"/>
                  <a:pt x="69" y="29"/>
                </a:cubicBezTo>
                <a:lnTo>
                  <a:pt x="0" y="29"/>
                </a:lnTo>
                <a:close/>
                <a:moveTo>
                  <a:pt x="6" y="0"/>
                </a:moveTo>
                <a:cubicBezTo>
                  <a:pt x="6" y="27"/>
                  <a:pt x="6" y="27"/>
                  <a:pt x="6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0"/>
                  <a:pt x="62" y="0"/>
                  <a:pt x="62" y="0"/>
                </a:cubicBezTo>
                <a:lnTo>
                  <a:pt x="6" y="0"/>
                </a:lnTo>
                <a:close/>
                <a:moveTo>
                  <a:pt x="48" y="16"/>
                </a:moveTo>
                <a:cubicBezTo>
                  <a:pt x="20" y="16"/>
                  <a:pt x="20" y="16"/>
                  <a:pt x="20" y="16"/>
                </a:cubicBezTo>
                <a:cubicBezTo>
                  <a:pt x="20" y="12"/>
                  <a:pt x="20" y="12"/>
                  <a:pt x="20" y="12"/>
                </a:cubicBezTo>
                <a:cubicBezTo>
                  <a:pt x="48" y="12"/>
                  <a:pt x="48" y="12"/>
                  <a:pt x="48" y="12"/>
                </a:cubicBezTo>
                <a:lnTo>
                  <a:pt x="48" y="1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0" name="Freeform 386"/>
          <p:cNvSpPr>
            <a:spLocks noEditPoints="1"/>
          </p:cNvSpPr>
          <p:nvPr/>
        </p:nvSpPr>
        <p:spPr>
          <a:xfrm>
            <a:off x="3765550" y="5754688"/>
            <a:ext cx="585788" cy="520700"/>
          </a:xfrm>
          <a:custGeom>
            <a:avLst/>
            <a:gdLst/>
            <a:ahLst/>
            <a:cxnLst>
              <a:cxn ang="0">
                <a:pos x="503960" y="296742"/>
              </a:cxn>
              <a:cxn ang="0">
                <a:pos x="558606" y="296742"/>
              </a:cxn>
              <a:cxn ang="0">
                <a:pos x="585929" y="311882"/>
              </a:cxn>
              <a:cxn ang="0">
                <a:pos x="579857" y="336105"/>
              </a:cxn>
              <a:cxn ang="0">
                <a:pos x="543426" y="330049"/>
              </a:cxn>
              <a:cxn ang="0">
                <a:pos x="503960" y="320966"/>
              </a:cxn>
              <a:cxn ang="0">
                <a:pos x="503960" y="460252"/>
              </a:cxn>
              <a:cxn ang="0">
                <a:pos x="443242" y="520812"/>
              </a:cxn>
              <a:cxn ang="0">
                <a:pos x="142687" y="520812"/>
              </a:cxn>
              <a:cxn ang="0">
                <a:pos x="81969" y="460252"/>
              </a:cxn>
              <a:cxn ang="0">
                <a:pos x="81969" y="320966"/>
              </a:cxn>
              <a:cxn ang="0">
                <a:pos x="45539" y="330049"/>
              </a:cxn>
              <a:cxn ang="0">
                <a:pos x="6072" y="336105"/>
              </a:cxn>
              <a:cxn ang="0">
                <a:pos x="3036" y="311882"/>
              </a:cxn>
              <a:cxn ang="0">
                <a:pos x="27323" y="296742"/>
              </a:cxn>
              <a:cxn ang="0">
                <a:pos x="81969" y="296742"/>
              </a:cxn>
              <a:cxn ang="0">
                <a:pos x="94113" y="296742"/>
              </a:cxn>
              <a:cxn ang="0">
                <a:pos x="491816" y="296742"/>
              </a:cxn>
              <a:cxn ang="0">
                <a:pos x="503960" y="296742"/>
              </a:cxn>
              <a:cxn ang="0">
                <a:pos x="361272" y="109007"/>
              </a:cxn>
              <a:cxn ang="0">
                <a:pos x="370380" y="72671"/>
              </a:cxn>
              <a:cxn ang="0">
                <a:pos x="370380" y="0"/>
              </a:cxn>
              <a:cxn ang="0">
                <a:pos x="400739" y="21196"/>
              </a:cxn>
              <a:cxn ang="0">
                <a:pos x="403775" y="54504"/>
              </a:cxn>
              <a:cxn ang="0">
                <a:pos x="382524" y="139287"/>
              </a:cxn>
              <a:cxn ang="0">
                <a:pos x="361272" y="109007"/>
              </a:cxn>
              <a:cxn ang="0">
                <a:pos x="261088" y="109007"/>
              </a:cxn>
              <a:cxn ang="0">
                <a:pos x="270195" y="72671"/>
              </a:cxn>
              <a:cxn ang="0">
                <a:pos x="267159" y="0"/>
              </a:cxn>
              <a:cxn ang="0">
                <a:pos x="300554" y="21196"/>
              </a:cxn>
              <a:cxn ang="0">
                <a:pos x="303590" y="54504"/>
              </a:cxn>
              <a:cxn ang="0">
                <a:pos x="282339" y="139287"/>
              </a:cxn>
              <a:cxn ang="0">
                <a:pos x="261088" y="109007"/>
              </a:cxn>
              <a:cxn ang="0">
                <a:pos x="154831" y="109007"/>
              </a:cxn>
              <a:cxn ang="0">
                <a:pos x="160903" y="72671"/>
              </a:cxn>
              <a:cxn ang="0">
                <a:pos x="160903" y="0"/>
              </a:cxn>
              <a:cxn ang="0">
                <a:pos x="194298" y="21196"/>
              </a:cxn>
              <a:cxn ang="0">
                <a:pos x="197334" y="54504"/>
              </a:cxn>
              <a:cxn ang="0">
                <a:pos x="176082" y="139287"/>
              </a:cxn>
              <a:cxn ang="0">
                <a:pos x="154831" y="109007"/>
              </a:cxn>
              <a:cxn ang="0">
                <a:pos x="112328" y="336105"/>
              </a:cxn>
              <a:cxn ang="0">
                <a:pos x="112328" y="436029"/>
              </a:cxn>
              <a:cxn ang="0">
                <a:pos x="124472" y="451169"/>
              </a:cxn>
              <a:cxn ang="0">
                <a:pos x="139651" y="436029"/>
              </a:cxn>
              <a:cxn ang="0">
                <a:pos x="139651" y="336105"/>
              </a:cxn>
              <a:cxn ang="0">
                <a:pos x="124472" y="323994"/>
              </a:cxn>
              <a:cxn ang="0">
                <a:pos x="112328" y="336105"/>
              </a:cxn>
              <a:cxn ang="0">
                <a:pos x="142687" y="214986"/>
              </a:cxn>
              <a:cxn ang="0">
                <a:pos x="270195" y="214986"/>
              </a:cxn>
              <a:cxn ang="0">
                <a:pos x="261088" y="181679"/>
              </a:cxn>
              <a:cxn ang="0">
                <a:pos x="279303" y="166539"/>
              </a:cxn>
              <a:cxn ang="0">
                <a:pos x="303590" y="166539"/>
              </a:cxn>
              <a:cxn ang="0">
                <a:pos x="318770" y="181679"/>
              </a:cxn>
              <a:cxn ang="0">
                <a:pos x="312698" y="214986"/>
              </a:cxn>
              <a:cxn ang="0">
                <a:pos x="443242" y="214986"/>
              </a:cxn>
              <a:cxn ang="0">
                <a:pos x="503960" y="269490"/>
              </a:cxn>
              <a:cxn ang="0">
                <a:pos x="81969" y="269490"/>
              </a:cxn>
              <a:cxn ang="0">
                <a:pos x="142687" y="214986"/>
              </a:cxn>
            </a:cxnLst>
            <a:rect l="0" t="0" r="0" b="0"/>
            <a:pathLst>
              <a:path w="193" h="172">
                <a:moveTo>
                  <a:pt x="166" y="98"/>
                </a:moveTo>
                <a:cubicBezTo>
                  <a:pt x="184" y="98"/>
                  <a:pt x="184" y="98"/>
                  <a:pt x="184" y="98"/>
                </a:cubicBezTo>
                <a:cubicBezTo>
                  <a:pt x="191" y="98"/>
                  <a:pt x="192" y="99"/>
                  <a:pt x="193" y="103"/>
                </a:cubicBezTo>
                <a:cubicBezTo>
                  <a:pt x="193" y="106"/>
                  <a:pt x="193" y="110"/>
                  <a:pt x="191" y="111"/>
                </a:cubicBezTo>
                <a:cubicBezTo>
                  <a:pt x="189" y="114"/>
                  <a:pt x="183" y="113"/>
                  <a:pt x="179" y="109"/>
                </a:cubicBezTo>
                <a:cubicBezTo>
                  <a:pt x="176" y="106"/>
                  <a:pt x="170" y="106"/>
                  <a:pt x="166" y="106"/>
                </a:cubicBezTo>
                <a:cubicBezTo>
                  <a:pt x="166" y="152"/>
                  <a:pt x="166" y="152"/>
                  <a:pt x="166" y="152"/>
                </a:cubicBezTo>
                <a:cubicBezTo>
                  <a:pt x="166" y="163"/>
                  <a:pt x="157" y="172"/>
                  <a:pt x="146" y="172"/>
                </a:cubicBezTo>
                <a:cubicBezTo>
                  <a:pt x="47" y="172"/>
                  <a:pt x="47" y="172"/>
                  <a:pt x="47" y="172"/>
                </a:cubicBezTo>
                <a:cubicBezTo>
                  <a:pt x="36" y="172"/>
                  <a:pt x="27" y="163"/>
                  <a:pt x="27" y="152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3" y="106"/>
                  <a:pt x="18" y="106"/>
                  <a:pt x="15" y="109"/>
                </a:cubicBezTo>
                <a:cubicBezTo>
                  <a:pt x="10" y="113"/>
                  <a:pt x="4" y="114"/>
                  <a:pt x="2" y="111"/>
                </a:cubicBezTo>
                <a:cubicBezTo>
                  <a:pt x="0" y="110"/>
                  <a:pt x="0" y="106"/>
                  <a:pt x="1" y="103"/>
                </a:cubicBezTo>
                <a:cubicBezTo>
                  <a:pt x="1" y="99"/>
                  <a:pt x="2" y="98"/>
                  <a:pt x="9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162" y="98"/>
                  <a:pt x="162" y="98"/>
                  <a:pt x="162" y="98"/>
                </a:cubicBezTo>
                <a:cubicBezTo>
                  <a:pt x="166" y="98"/>
                  <a:pt x="166" y="98"/>
                  <a:pt x="166" y="98"/>
                </a:cubicBezTo>
                <a:close/>
                <a:moveTo>
                  <a:pt x="119" y="36"/>
                </a:moveTo>
                <a:cubicBezTo>
                  <a:pt x="125" y="32"/>
                  <a:pt x="124" y="28"/>
                  <a:pt x="122" y="24"/>
                </a:cubicBezTo>
                <a:cubicBezTo>
                  <a:pt x="118" y="16"/>
                  <a:pt x="115" y="9"/>
                  <a:pt x="122" y="0"/>
                </a:cubicBezTo>
                <a:cubicBezTo>
                  <a:pt x="132" y="7"/>
                  <a:pt x="132" y="7"/>
                  <a:pt x="132" y="7"/>
                </a:cubicBezTo>
                <a:cubicBezTo>
                  <a:pt x="130" y="11"/>
                  <a:pt x="131" y="14"/>
                  <a:pt x="133" y="18"/>
                </a:cubicBezTo>
                <a:cubicBezTo>
                  <a:pt x="137" y="28"/>
                  <a:pt x="142" y="37"/>
                  <a:pt x="126" y="46"/>
                </a:cubicBezTo>
                <a:cubicBezTo>
                  <a:pt x="119" y="36"/>
                  <a:pt x="119" y="36"/>
                  <a:pt x="119" y="36"/>
                </a:cubicBezTo>
                <a:close/>
                <a:moveTo>
                  <a:pt x="86" y="36"/>
                </a:moveTo>
                <a:cubicBezTo>
                  <a:pt x="92" y="32"/>
                  <a:pt x="91" y="28"/>
                  <a:pt x="89" y="24"/>
                </a:cubicBezTo>
                <a:cubicBezTo>
                  <a:pt x="85" y="16"/>
                  <a:pt x="82" y="9"/>
                  <a:pt x="88" y="0"/>
                </a:cubicBezTo>
                <a:cubicBezTo>
                  <a:pt x="99" y="7"/>
                  <a:pt x="99" y="7"/>
                  <a:pt x="99" y="7"/>
                </a:cubicBezTo>
                <a:cubicBezTo>
                  <a:pt x="97" y="11"/>
                  <a:pt x="98" y="14"/>
                  <a:pt x="100" y="18"/>
                </a:cubicBezTo>
                <a:cubicBezTo>
                  <a:pt x="104" y="28"/>
                  <a:pt x="109" y="37"/>
                  <a:pt x="93" y="46"/>
                </a:cubicBezTo>
                <a:cubicBezTo>
                  <a:pt x="86" y="36"/>
                  <a:pt x="86" y="36"/>
                  <a:pt x="86" y="36"/>
                </a:cubicBezTo>
                <a:close/>
                <a:moveTo>
                  <a:pt x="51" y="36"/>
                </a:moveTo>
                <a:cubicBezTo>
                  <a:pt x="57" y="32"/>
                  <a:pt x="55" y="28"/>
                  <a:pt x="53" y="24"/>
                </a:cubicBezTo>
                <a:cubicBezTo>
                  <a:pt x="50" y="16"/>
                  <a:pt x="47" y="9"/>
                  <a:pt x="53" y="0"/>
                </a:cubicBezTo>
                <a:cubicBezTo>
                  <a:pt x="64" y="7"/>
                  <a:pt x="64" y="7"/>
                  <a:pt x="64" y="7"/>
                </a:cubicBezTo>
                <a:cubicBezTo>
                  <a:pt x="61" y="11"/>
                  <a:pt x="63" y="14"/>
                  <a:pt x="65" y="18"/>
                </a:cubicBezTo>
                <a:cubicBezTo>
                  <a:pt x="69" y="28"/>
                  <a:pt x="73" y="37"/>
                  <a:pt x="58" y="46"/>
                </a:cubicBezTo>
                <a:cubicBezTo>
                  <a:pt x="51" y="36"/>
                  <a:pt x="51" y="36"/>
                  <a:pt x="51" y="36"/>
                </a:cubicBezTo>
                <a:close/>
                <a:moveTo>
                  <a:pt x="37" y="111"/>
                </a:moveTo>
                <a:cubicBezTo>
                  <a:pt x="37" y="144"/>
                  <a:pt x="37" y="144"/>
                  <a:pt x="37" y="144"/>
                </a:cubicBezTo>
                <a:cubicBezTo>
                  <a:pt x="37" y="147"/>
                  <a:pt x="39" y="149"/>
                  <a:pt x="41" y="149"/>
                </a:cubicBezTo>
                <a:cubicBezTo>
                  <a:pt x="44" y="149"/>
                  <a:pt x="46" y="147"/>
                  <a:pt x="46" y="144"/>
                </a:cubicBezTo>
                <a:cubicBezTo>
                  <a:pt x="46" y="111"/>
                  <a:pt x="46" y="111"/>
                  <a:pt x="46" y="111"/>
                </a:cubicBezTo>
                <a:cubicBezTo>
                  <a:pt x="46" y="109"/>
                  <a:pt x="44" y="107"/>
                  <a:pt x="41" y="107"/>
                </a:cubicBezTo>
                <a:cubicBezTo>
                  <a:pt x="39" y="107"/>
                  <a:pt x="37" y="109"/>
                  <a:pt x="37" y="111"/>
                </a:cubicBezTo>
                <a:close/>
                <a:moveTo>
                  <a:pt x="47" y="71"/>
                </a:moveTo>
                <a:cubicBezTo>
                  <a:pt x="89" y="71"/>
                  <a:pt x="89" y="71"/>
                  <a:pt x="89" y="71"/>
                </a:cubicBezTo>
                <a:cubicBezTo>
                  <a:pt x="86" y="60"/>
                  <a:pt x="86" y="60"/>
                  <a:pt x="86" y="60"/>
                </a:cubicBezTo>
                <a:cubicBezTo>
                  <a:pt x="86" y="57"/>
                  <a:pt x="89" y="55"/>
                  <a:pt x="92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3" y="55"/>
                  <a:pt x="106" y="57"/>
                  <a:pt x="105" y="60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46" y="71"/>
                  <a:pt x="146" y="71"/>
                  <a:pt x="146" y="71"/>
                </a:cubicBezTo>
                <a:cubicBezTo>
                  <a:pt x="157" y="71"/>
                  <a:pt x="165" y="79"/>
                  <a:pt x="166" y="89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79"/>
                  <a:pt x="37" y="71"/>
                  <a:pt x="47" y="7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1" name="Freeform 387"/>
          <p:cNvSpPr/>
          <p:nvPr/>
        </p:nvSpPr>
        <p:spPr>
          <a:xfrm>
            <a:off x="2930525" y="5764213"/>
            <a:ext cx="509588" cy="250825"/>
          </a:xfrm>
          <a:custGeom>
            <a:avLst/>
            <a:gdLst/>
            <a:ahLst/>
            <a:cxnLst>
              <a:cxn ang="0">
                <a:pos x="42545" y="82360"/>
              </a:cxn>
              <a:cxn ang="0">
                <a:pos x="82052" y="42705"/>
              </a:cxn>
              <a:cxn ang="0">
                <a:pos x="428493" y="42705"/>
              </a:cxn>
              <a:cxn ang="0">
                <a:pos x="471039" y="82360"/>
              </a:cxn>
              <a:cxn ang="0">
                <a:pos x="471039" y="250129"/>
              </a:cxn>
              <a:cxn ang="0">
                <a:pos x="510545" y="250129"/>
              </a:cxn>
              <a:cxn ang="0">
                <a:pos x="510545" y="82360"/>
              </a:cxn>
              <a:cxn ang="0">
                <a:pos x="428493" y="0"/>
              </a:cxn>
              <a:cxn ang="0">
                <a:pos x="82052" y="0"/>
              </a:cxn>
              <a:cxn ang="0">
                <a:pos x="0" y="82360"/>
              </a:cxn>
              <a:cxn ang="0">
                <a:pos x="0" y="250129"/>
              </a:cxn>
              <a:cxn ang="0">
                <a:pos x="42545" y="250129"/>
              </a:cxn>
              <a:cxn ang="0">
                <a:pos x="42545" y="82360"/>
              </a:cxn>
            </a:cxnLst>
            <a:rect l="0" t="0" r="0" b="0"/>
            <a:pathLst>
              <a:path w="168" h="82">
                <a:moveTo>
                  <a:pt x="14" y="27"/>
                </a:moveTo>
                <a:cubicBezTo>
                  <a:pt x="14" y="20"/>
                  <a:pt x="20" y="14"/>
                  <a:pt x="27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9" y="14"/>
                  <a:pt x="155" y="20"/>
                  <a:pt x="155" y="27"/>
                </a:cubicBezTo>
                <a:cubicBezTo>
                  <a:pt x="155" y="82"/>
                  <a:pt x="155" y="82"/>
                  <a:pt x="155" y="82"/>
                </a:cubicBezTo>
                <a:cubicBezTo>
                  <a:pt x="168" y="82"/>
                  <a:pt x="168" y="82"/>
                  <a:pt x="168" y="82"/>
                </a:cubicBezTo>
                <a:cubicBezTo>
                  <a:pt x="168" y="27"/>
                  <a:pt x="168" y="27"/>
                  <a:pt x="168" y="27"/>
                </a:cubicBezTo>
                <a:cubicBezTo>
                  <a:pt x="168" y="12"/>
                  <a:pt x="156" y="0"/>
                  <a:pt x="141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3" y="0"/>
                  <a:pt x="0" y="12"/>
                  <a:pt x="0" y="27"/>
                </a:cubicBezTo>
                <a:cubicBezTo>
                  <a:pt x="0" y="82"/>
                  <a:pt x="0" y="82"/>
                  <a:pt x="0" y="82"/>
                </a:cubicBezTo>
                <a:cubicBezTo>
                  <a:pt x="14" y="82"/>
                  <a:pt x="14" y="82"/>
                  <a:pt x="14" y="82"/>
                </a:cubicBezTo>
                <a:lnTo>
                  <a:pt x="14" y="2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2" name="Freeform 388"/>
          <p:cNvSpPr/>
          <p:nvPr/>
        </p:nvSpPr>
        <p:spPr>
          <a:xfrm>
            <a:off x="2930525" y="6024563"/>
            <a:ext cx="509588" cy="250825"/>
          </a:xfrm>
          <a:custGeom>
            <a:avLst/>
            <a:gdLst/>
            <a:ahLst/>
            <a:cxnLst>
              <a:cxn ang="0">
                <a:pos x="471039" y="167769"/>
              </a:cxn>
              <a:cxn ang="0">
                <a:pos x="428493" y="207424"/>
              </a:cxn>
              <a:cxn ang="0">
                <a:pos x="82052" y="207424"/>
              </a:cxn>
              <a:cxn ang="0">
                <a:pos x="42545" y="167769"/>
              </a:cxn>
              <a:cxn ang="0">
                <a:pos x="42545" y="0"/>
              </a:cxn>
              <a:cxn ang="0">
                <a:pos x="0" y="0"/>
              </a:cxn>
              <a:cxn ang="0">
                <a:pos x="0" y="167769"/>
              </a:cxn>
              <a:cxn ang="0">
                <a:pos x="82052" y="250129"/>
              </a:cxn>
              <a:cxn ang="0">
                <a:pos x="428493" y="250129"/>
              </a:cxn>
              <a:cxn ang="0">
                <a:pos x="510545" y="167769"/>
              </a:cxn>
              <a:cxn ang="0">
                <a:pos x="510545" y="0"/>
              </a:cxn>
              <a:cxn ang="0">
                <a:pos x="471039" y="0"/>
              </a:cxn>
              <a:cxn ang="0">
                <a:pos x="471039" y="167769"/>
              </a:cxn>
            </a:cxnLst>
            <a:rect l="0" t="0" r="0" b="0"/>
            <a:pathLst>
              <a:path w="168" h="82">
                <a:moveTo>
                  <a:pt x="155" y="55"/>
                </a:moveTo>
                <a:cubicBezTo>
                  <a:pt x="155" y="62"/>
                  <a:pt x="149" y="68"/>
                  <a:pt x="141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0" y="68"/>
                  <a:pt x="14" y="62"/>
                  <a:pt x="14" y="55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0"/>
                  <a:pt x="13" y="82"/>
                  <a:pt x="27" y="82"/>
                </a:cubicBezTo>
                <a:cubicBezTo>
                  <a:pt x="141" y="82"/>
                  <a:pt x="141" y="82"/>
                  <a:pt x="141" y="82"/>
                </a:cubicBezTo>
                <a:cubicBezTo>
                  <a:pt x="156" y="82"/>
                  <a:pt x="168" y="70"/>
                  <a:pt x="168" y="55"/>
                </a:cubicBezTo>
                <a:cubicBezTo>
                  <a:pt x="168" y="0"/>
                  <a:pt x="168" y="0"/>
                  <a:pt x="168" y="0"/>
                </a:cubicBezTo>
                <a:cubicBezTo>
                  <a:pt x="155" y="0"/>
                  <a:pt x="155" y="0"/>
                  <a:pt x="155" y="0"/>
                </a:cubicBezTo>
                <a:lnTo>
                  <a:pt x="155" y="5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3" name="Freeform 389"/>
          <p:cNvSpPr/>
          <p:nvPr/>
        </p:nvSpPr>
        <p:spPr>
          <a:xfrm>
            <a:off x="3070225" y="5829300"/>
            <a:ext cx="227013" cy="103188"/>
          </a:xfrm>
          <a:custGeom>
            <a:avLst/>
            <a:gdLst/>
            <a:ahLst/>
            <a:cxnLst>
              <a:cxn ang="0">
                <a:pos x="100850" y="24186"/>
              </a:cxn>
              <a:cxn ang="0">
                <a:pos x="55009" y="0"/>
              </a:cxn>
              <a:cxn ang="0">
                <a:pos x="0" y="45349"/>
              </a:cxn>
              <a:cxn ang="0">
                <a:pos x="15280" y="45349"/>
              </a:cxn>
              <a:cxn ang="0">
                <a:pos x="30561" y="36279"/>
              </a:cxn>
              <a:cxn ang="0">
                <a:pos x="45841" y="51396"/>
              </a:cxn>
              <a:cxn ang="0">
                <a:pos x="30561" y="66512"/>
              </a:cxn>
              <a:cxn ang="0">
                <a:pos x="15280" y="54419"/>
              </a:cxn>
              <a:cxn ang="0">
                <a:pos x="0" y="54419"/>
              </a:cxn>
              <a:cxn ang="0">
                <a:pos x="55009" y="102791"/>
              </a:cxn>
              <a:cxn ang="0">
                <a:pos x="100850" y="75582"/>
              </a:cxn>
              <a:cxn ang="0">
                <a:pos x="122242" y="75582"/>
              </a:cxn>
              <a:cxn ang="0">
                <a:pos x="137522" y="60465"/>
              </a:cxn>
              <a:cxn ang="0">
                <a:pos x="149747" y="72558"/>
              </a:cxn>
              <a:cxn ang="0">
                <a:pos x="165027" y="60465"/>
              </a:cxn>
              <a:cxn ang="0">
                <a:pos x="177251" y="72558"/>
              </a:cxn>
              <a:cxn ang="0">
                <a:pos x="189475" y="60465"/>
              </a:cxn>
              <a:cxn ang="0">
                <a:pos x="201700" y="72558"/>
              </a:cxn>
              <a:cxn ang="0">
                <a:pos x="226148" y="48372"/>
              </a:cxn>
              <a:cxn ang="0">
                <a:pos x="201700" y="24186"/>
              </a:cxn>
              <a:cxn ang="0">
                <a:pos x="100850" y="24186"/>
              </a:cxn>
            </a:cxnLst>
            <a:rect l="0" t="0" r="0" b="0"/>
            <a:pathLst>
              <a:path w="74" h="34">
                <a:moveTo>
                  <a:pt x="33" y="8"/>
                </a:moveTo>
                <a:cubicBezTo>
                  <a:pt x="30" y="3"/>
                  <a:pt x="24" y="0"/>
                  <a:pt x="18" y="0"/>
                </a:cubicBezTo>
                <a:cubicBezTo>
                  <a:pt x="9" y="0"/>
                  <a:pt x="1" y="7"/>
                  <a:pt x="0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3"/>
                  <a:pt x="8" y="12"/>
                  <a:pt x="10" y="12"/>
                </a:cubicBezTo>
                <a:cubicBezTo>
                  <a:pt x="13" y="12"/>
                  <a:pt x="15" y="14"/>
                  <a:pt x="15" y="17"/>
                </a:cubicBezTo>
                <a:cubicBezTo>
                  <a:pt x="15" y="19"/>
                  <a:pt x="13" y="22"/>
                  <a:pt x="10" y="22"/>
                </a:cubicBezTo>
                <a:cubicBezTo>
                  <a:pt x="8" y="22"/>
                  <a:pt x="6" y="20"/>
                  <a:pt x="5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27"/>
                  <a:pt x="9" y="34"/>
                  <a:pt x="18" y="34"/>
                </a:cubicBezTo>
                <a:cubicBezTo>
                  <a:pt x="24" y="34"/>
                  <a:pt x="30" y="30"/>
                  <a:pt x="33" y="25"/>
                </a:cubicBezTo>
                <a:cubicBezTo>
                  <a:pt x="40" y="25"/>
                  <a:pt x="40" y="25"/>
                  <a:pt x="40" y="25"/>
                </a:cubicBezTo>
                <a:cubicBezTo>
                  <a:pt x="45" y="20"/>
                  <a:pt x="45" y="20"/>
                  <a:pt x="45" y="20"/>
                </a:cubicBezTo>
                <a:cubicBezTo>
                  <a:pt x="49" y="24"/>
                  <a:pt x="49" y="24"/>
                  <a:pt x="49" y="24"/>
                </a:cubicBezTo>
                <a:cubicBezTo>
                  <a:pt x="54" y="20"/>
                  <a:pt x="54" y="20"/>
                  <a:pt x="54" y="20"/>
                </a:cubicBezTo>
                <a:cubicBezTo>
                  <a:pt x="58" y="24"/>
                  <a:pt x="58" y="24"/>
                  <a:pt x="58" y="24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24"/>
                  <a:pt x="66" y="24"/>
                  <a:pt x="66" y="24"/>
                </a:cubicBezTo>
                <a:cubicBezTo>
                  <a:pt x="74" y="16"/>
                  <a:pt x="74" y="16"/>
                  <a:pt x="74" y="16"/>
                </a:cubicBezTo>
                <a:cubicBezTo>
                  <a:pt x="66" y="8"/>
                  <a:pt x="66" y="8"/>
                  <a:pt x="66" y="8"/>
                </a:cubicBezTo>
                <a:lnTo>
                  <a:pt x="33" y="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4" name="Freeform 390"/>
          <p:cNvSpPr/>
          <p:nvPr/>
        </p:nvSpPr>
        <p:spPr>
          <a:xfrm>
            <a:off x="3019425" y="6027738"/>
            <a:ext cx="50800" cy="185737"/>
          </a:xfrm>
          <a:custGeom>
            <a:avLst/>
            <a:gdLst/>
            <a:ahLst/>
            <a:cxnLst>
              <a:cxn ang="0">
                <a:pos x="28555" y="185028"/>
              </a:cxn>
              <a:cxn ang="0">
                <a:pos x="51399" y="185028"/>
              </a:cxn>
              <a:cxn ang="0">
                <a:pos x="51399" y="0"/>
              </a:cxn>
              <a:cxn ang="0">
                <a:pos x="28555" y="0"/>
              </a:cxn>
              <a:cxn ang="0">
                <a:pos x="0" y="24266"/>
              </a:cxn>
              <a:cxn ang="0">
                <a:pos x="0" y="157729"/>
              </a:cxn>
              <a:cxn ang="0">
                <a:pos x="28555" y="185028"/>
              </a:cxn>
            </a:cxnLst>
            <a:rect l="0" t="0" r="0" b="0"/>
            <a:pathLst>
              <a:path w="18" h="61">
                <a:moveTo>
                  <a:pt x="10" y="61"/>
                </a:moveTo>
                <a:cubicBezTo>
                  <a:pt x="18" y="61"/>
                  <a:pt x="18" y="61"/>
                  <a:pt x="18" y="61"/>
                </a:cubicBezTo>
                <a:cubicBezTo>
                  <a:pt x="18" y="0"/>
                  <a:pt x="18" y="0"/>
                  <a:pt x="1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1"/>
                  <a:pt x="10" y="6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5" name="Freeform 391"/>
          <p:cNvSpPr/>
          <p:nvPr/>
        </p:nvSpPr>
        <p:spPr>
          <a:xfrm>
            <a:off x="3286125" y="6027738"/>
            <a:ext cx="55563" cy="185737"/>
          </a:xfrm>
          <a:custGeom>
            <a:avLst/>
            <a:gdLst/>
            <a:ahLst/>
            <a:cxnLst>
              <a:cxn ang="0">
                <a:pos x="54823" y="157729"/>
              </a:cxn>
              <a:cxn ang="0">
                <a:pos x="54823" y="24266"/>
              </a:cxn>
              <a:cxn ang="0">
                <a:pos x="24366" y="0"/>
              </a:cxn>
              <a:cxn ang="0">
                <a:pos x="0" y="0"/>
              </a:cxn>
              <a:cxn ang="0">
                <a:pos x="0" y="185028"/>
              </a:cxn>
              <a:cxn ang="0">
                <a:pos x="24366" y="185028"/>
              </a:cxn>
              <a:cxn ang="0">
                <a:pos x="54823" y="157729"/>
              </a:cxn>
            </a:cxnLst>
            <a:rect l="0" t="0" r="0" b="0"/>
            <a:pathLst>
              <a:path w="18" h="61">
                <a:moveTo>
                  <a:pt x="18" y="52"/>
                </a:moveTo>
                <a:cubicBezTo>
                  <a:pt x="18" y="8"/>
                  <a:pt x="18" y="8"/>
                  <a:pt x="18" y="8"/>
                </a:cubicBezTo>
                <a:cubicBezTo>
                  <a:pt x="18" y="3"/>
                  <a:pt x="14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14" y="61"/>
                  <a:pt x="18" y="57"/>
                  <a:pt x="18" y="5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616" name="Rectangle 392"/>
          <p:cNvSpPr/>
          <p:nvPr/>
        </p:nvSpPr>
        <p:spPr>
          <a:xfrm>
            <a:off x="3100388" y="6027738"/>
            <a:ext cx="155575" cy="1857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latin typeface="Lao UI" panose="020B0502040204020203" pitchFamily="34" charset="0"/>
            </a:endParaRPr>
          </a:p>
        </p:txBody>
      </p:sp>
      <p:sp>
        <p:nvSpPr>
          <p:cNvPr id="60617" name="Freeform 393"/>
          <p:cNvSpPr/>
          <p:nvPr/>
        </p:nvSpPr>
        <p:spPr>
          <a:xfrm>
            <a:off x="3105150" y="5959475"/>
            <a:ext cx="150813" cy="58738"/>
          </a:xfrm>
          <a:custGeom>
            <a:avLst/>
            <a:gdLst/>
            <a:ahLst/>
            <a:cxnLst>
              <a:cxn ang="0">
                <a:pos x="0" y="45986"/>
              </a:cxn>
              <a:cxn ang="0">
                <a:pos x="0" y="58249"/>
              </a:cxn>
              <a:cxn ang="0">
                <a:pos x="33846" y="58249"/>
              </a:cxn>
              <a:cxn ang="0">
                <a:pos x="33846" y="45986"/>
              </a:cxn>
              <a:cxn ang="0">
                <a:pos x="33846" y="30657"/>
              </a:cxn>
              <a:cxn ang="0">
                <a:pos x="39999" y="27592"/>
              </a:cxn>
              <a:cxn ang="0">
                <a:pos x="110768" y="27592"/>
              </a:cxn>
              <a:cxn ang="0">
                <a:pos x="116921" y="30657"/>
              </a:cxn>
              <a:cxn ang="0">
                <a:pos x="116921" y="45986"/>
              </a:cxn>
              <a:cxn ang="0">
                <a:pos x="116921" y="58249"/>
              </a:cxn>
              <a:cxn ang="0">
                <a:pos x="150767" y="58249"/>
              </a:cxn>
              <a:cxn ang="0">
                <a:pos x="150767" y="45986"/>
              </a:cxn>
              <a:cxn ang="0">
                <a:pos x="150767" y="30657"/>
              </a:cxn>
              <a:cxn ang="0">
                <a:pos x="150767" y="27592"/>
              </a:cxn>
              <a:cxn ang="0">
                <a:pos x="110768" y="0"/>
              </a:cxn>
              <a:cxn ang="0">
                <a:pos x="39999" y="0"/>
              </a:cxn>
              <a:cxn ang="0">
                <a:pos x="0" y="27592"/>
              </a:cxn>
              <a:cxn ang="0">
                <a:pos x="0" y="30657"/>
              </a:cxn>
              <a:cxn ang="0">
                <a:pos x="0" y="45986"/>
              </a:cxn>
            </a:cxnLst>
            <a:rect l="0" t="0" r="0" b="0"/>
            <a:pathLst>
              <a:path w="49" h="19">
                <a:moveTo>
                  <a:pt x="0" y="15"/>
                </a:moveTo>
                <a:cubicBezTo>
                  <a:pt x="0" y="19"/>
                  <a:pt x="0" y="19"/>
                  <a:pt x="0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2" y="9"/>
                  <a:pt x="1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7" y="9"/>
                  <a:pt x="38" y="10"/>
                  <a:pt x="38" y="10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9"/>
                  <a:pt x="38" y="19"/>
                  <a:pt x="38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9"/>
                  <a:pt x="49" y="9"/>
                </a:cubicBezTo>
                <a:cubicBezTo>
                  <a:pt x="48" y="4"/>
                  <a:pt x="43" y="0"/>
                  <a:pt x="3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4"/>
                  <a:pt x="0" y="9"/>
                </a:cubicBezTo>
                <a:cubicBezTo>
                  <a:pt x="0" y="9"/>
                  <a:pt x="0" y="10"/>
                  <a:pt x="0" y="10"/>
                </a:cubicBezTo>
                <a:lnTo>
                  <a:pt x="0" y="1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AF9954-13F6-4AC0-ABAC-721901981B8A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文本框 292"/>
          <p:cNvSpPr txBox="1"/>
          <p:nvPr/>
        </p:nvSpPr>
        <p:spPr>
          <a:xfrm>
            <a:off x="3224213" y="357188"/>
            <a:ext cx="6065838" cy="99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kern="1200" cap="none" spc="0" normalizeH="0" baseline="0" noProof="0" dirty="0">
                <a:solidFill>
                  <a:schemeClr val="accent1"/>
                </a:solidFill>
                <a:latin typeface="+mn-ea"/>
                <a:ea typeface="+mn-ea"/>
                <a:cs typeface="+mn-cs"/>
              </a:rPr>
              <a:t>赠送矢量小图标</a:t>
            </a:r>
          </a:p>
        </p:txBody>
      </p:sp>
      <p:sp>
        <p:nvSpPr>
          <p:cNvPr id="62467" name="Freeform 5"/>
          <p:cNvSpPr/>
          <p:nvPr/>
        </p:nvSpPr>
        <p:spPr>
          <a:xfrm>
            <a:off x="1482725" y="1685925"/>
            <a:ext cx="49213" cy="85725"/>
          </a:xfrm>
          <a:custGeom>
            <a:avLst/>
            <a:gdLst/>
            <a:ahLst/>
            <a:cxnLst>
              <a:cxn ang="0">
                <a:pos x="48683" y="6350"/>
              </a:cxn>
              <a:cxn ang="0">
                <a:pos x="33866" y="0"/>
              </a:cxn>
              <a:cxn ang="0">
                <a:pos x="0" y="86784"/>
              </a:cxn>
              <a:cxn ang="0">
                <a:pos x="19050" y="86784"/>
              </a:cxn>
              <a:cxn ang="0">
                <a:pos x="48683" y="6350"/>
              </a:cxn>
            </a:cxnLst>
            <a:rect l="0" t="0" r="0" b="0"/>
            <a:pathLst>
              <a:path w="23" h="41">
                <a:moveTo>
                  <a:pt x="23" y="3"/>
                </a:moveTo>
                <a:lnTo>
                  <a:pt x="16" y="0"/>
                </a:lnTo>
                <a:lnTo>
                  <a:pt x="0" y="41"/>
                </a:lnTo>
                <a:lnTo>
                  <a:pt x="9" y="41"/>
                </a:lnTo>
                <a:lnTo>
                  <a:pt x="23" y="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68" name="Freeform 6"/>
          <p:cNvSpPr/>
          <p:nvPr/>
        </p:nvSpPr>
        <p:spPr>
          <a:xfrm>
            <a:off x="1195388" y="1771650"/>
            <a:ext cx="427037" cy="412750"/>
          </a:xfrm>
          <a:custGeom>
            <a:avLst/>
            <a:gdLst/>
            <a:ahLst/>
            <a:cxnLst>
              <a:cxn ang="0">
                <a:pos x="343258" y="373585"/>
              </a:cxn>
              <a:cxn ang="0">
                <a:pos x="234861" y="373585"/>
              </a:cxn>
              <a:cxn ang="0">
                <a:pos x="234861" y="228971"/>
              </a:cxn>
              <a:cxn ang="0">
                <a:pos x="427567" y="0"/>
              </a:cxn>
              <a:cxn ang="0">
                <a:pos x="307126" y="0"/>
              </a:cxn>
              <a:cxn ang="0">
                <a:pos x="264971" y="117498"/>
              </a:cxn>
              <a:cxn ang="0">
                <a:pos x="277015" y="156665"/>
              </a:cxn>
              <a:cxn ang="0">
                <a:pos x="231850" y="174741"/>
              </a:cxn>
              <a:cxn ang="0">
                <a:pos x="213784" y="132562"/>
              </a:cxn>
              <a:cxn ang="0">
                <a:pos x="246905" y="111473"/>
              </a:cxn>
              <a:cxn ang="0">
                <a:pos x="289059" y="0"/>
              </a:cxn>
              <a:cxn ang="0">
                <a:pos x="0" y="0"/>
              </a:cxn>
              <a:cxn ang="0">
                <a:pos x="195717" y="225959"/>
              </a:cxn>
              <a:cxn ang="0">
                <a:pos x="195717" y="373585"/>
              </a:cxn>
              <a:cxn ang="0">
                <a:pos x="87320" y="373585"/>
              </a:cxn>
              <a:cxn ang="0">
                <a:pos x="87320" y="412751"/>
              </a:cxn>
              <a:cxn ang="0">
                <a:pos x="343258" y="412751"/>
              </a:cxn>
              <a:cxn ang="0">
                <a:pos x="343258" y="373585"/>
              </a:cxn>
            </a:cxnLst>
            <a:rect l="0" t="0" r="0" b="0"/>
            <a:pathLst>
              <a:path w="142" h="137">
                <a:moveTo>
                  <a:pt x="114" y="124"/>
                </a:moveTo>
                <a:cubicBezTo>
                  <a:pt x="78" y="124"/>
                  <a:pt x="78" y="124"/>
                  <a:pt x="78" y="124"/>
                </a:cubicBezTo>
                <a:cubicBezTo>
                  <a:pt x="78" y="76"/>
                  <a:pt x="78" y="76"/>
                  <a:pt x="78" y="76"/>
                </a:cubicBezTo>
                <a:cubicBezTo>
                  <a:pt x="142" y="0"/>
                  <a:pt x="142" y="0"/>
                  <a:pt x="142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88" y="39"/>
                  <a:pt x="88" y="39"/>
                  <a:pt x="88" y="39"/>
                </a:cubicBezTo>
                <a:cubicBezTo>
                  <a:pt x="92" y="42"/>
                  <a:pt x="93" y="47"/>
                  <a:pt x="92" y="52"/>
                </a:cubicBezTo>
                <a:cubicBezTo>
                  <a:pt x="89" y="57"/>
                  <a:pt x="83" y="60"/>
                  <a:pt x="77" y="58"/>
                </a:cubicBezTo>
                <a:cubicBezTo>
                  <a:pt x="72" y="56"/>
                  <a:pt x="69" y="50"/>
                  <a:pt x="71" y="44"/>
                </a:cubicBezTo>
                <a:cubicBezTo>
                  <a:pt x="73" y="39"/>
                  <a:pt x="77" y="36"/>
                  <a:pt x="82" y="37"/>
                </a:cubicBezTo>
                <a:cubicBezTo>
                  <a:pt x="96" y="0"/>
                  <a:pt x="96" y="0"/>
                  <a:pt x="96" y="0"/>
                </a:cubicBezTo>
                <a:cubicBezTo>
                  <a:pt x="0" y="0"/>
                  <a:pt x="0" y="0"/>
                  <a:pt x="0" y="0"/>
                </a:cubicBezTo>
                <a:cubicBezTo>
                  <a:pt x="65" y="75"/>
                  <a:pt x="65" y="75"/>
                  <a:pt x="65" y="75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18" y="124"/>
                  <a:pt x="18" y="137"/>
                  <a:pt x="29" y="137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6" y="137"/>
                  <a:pt x="126" y="124"/>
                  <a:pt x="114" y="12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69" name="Oval 7"/>
          <p:cNvSpPr/>
          <p:nvPr/>
        </p:nvSpPr>
        <p:spPr>
          <a:xfrm>
            <a:off x="2249488" y="1682750"/>
            <a:ext cx="41275" cy="4286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470" name="Oval 8"/>
          <p:cNvSpPr/>
          <p:nvPr/>
        </p:nvSpPr>
        <p:spPr>
          <a:xfrm>
            <a:off x="2303463" y="1682750"/>
            <a:ext cx="42862" cy="4286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471" name="Freeform 9"/>
          <p:cNvSpPr>
            <a:spLocks noEditPoints="1"/>
          </p:cNvSpPr>
          <p:nvPr/>
        </p:nvSpPr>
        <p:spPr>
          <a:xfrm>
            <a:off x="2119313" y="1727200"/>
            <a:ext cx="355600" cy="485775"/>
          </a:xfrm>
          <a:custGeom>
            <a:avLst/>
            <a:gdLst/>
            <a:ahLst/>
            <a:cxnLst>
              <a:cxn ang="0">
                <a:pos x="277247" y="376333"/>
              </a:cxn>
              <a:cxn ang="0">
                <a:pos x="331492" y="310098"/>
              </a:cxn>
              <a:cxn ang="0">
                <a:pos x="331492" y="66235"/>
              </a:cxn>
              <a:cxn ang="0">
                <a:pos x="262180" y="0"/>
              </a:cxn>
              <a:cxn ang="0">
                <a:pos x="177800" y="0"/>
              </a:cxn>
              <a:cxn ang="0">
                <a:pos x="93420" y="0"/>
              </a:cxn>
              <a:cxn ang="0">
                <a:pos x="24108" y="66235"/>
              </a:cxn>
              <a:cxn ang="0">
                <a:pos x="24108" y="310098"/>
              </a:cxn>
              <a:cxn ang="0">
                <a:pos x="78353" y="376333"/>
              </a:cxn>
              <a:cxn ang="0">
                <a:pos x="0" y="484717"/>
              </a:cxn>
              <a:cxn ang="0">
                <a:pos x="45203" y="484717"/>
              </a:cxn>
              <a:cxn ang="0">
                <a:pos x="99447" y="409450"/>
              </a:cxn>
              <a:cxn ang="0">
                <a:pos x="256153" y="409450"/>
              </a:cxn>
              <a:cxn ang="0">
                <a:pos x="310397" y="484717"/>
              </a:cxn>
              <a:cxn ang="0">
                <a:pos x="355600" y="484717"/>
              </a:cxn>
              <a:cxn ang="0">
                <a:pos x="277247" y="376333"/>
              </a:cxn>
              <a:cxn ang="0">
                <a:pos x="126569" y="24085"/>
              </a:cxn>
              <a:cxn ang="0">
                <a:pos x="138624" y="15053"/>
              </a:cxn>
              <a:cxn ang="0">
                <a:pos x="216976" y="15053"/>
              </a:cxn>
              <a:cxn ang="0">
                <a:pos x="229031" y="24085"/>
              </a:cxn>
              <a:cxn ang="0">
                <a:pos x="229031" y="39139"/>
              </a:cxn>
              <a:cxn ang="0">
                <a:pos x="216976" y="48171"/>
              </a:cxn>
              <a:cxn ang="0">
                <a:pos x="138624" y="48171"/>
              </a:cxn>
              <a:cxn ang="0">
                <a:pos x="126569" y="39139"/>
              </a:cxn>
              <a:cxn ang="0">
                <a:pos x="126569" y="24085"/>
              </a:cxn>
              <a:cxn ang="0">
                <a:pos x="93420" y="340205"/>
              </a:cxn>
              <a:cxn ang="0">
                <a:pos x="63285" y="310098"/>
              </a:cxn>
              <a:cxn ang="0">
                <a:pos x="93420" y="279992"/>
              </a:cxn>
              <a:cxn ang="0">
                <a:pos x="123556" y="310098"/>
              </a:cxn>
              <a:cxn ang="0">
                <a:pos x="93420" y="340205"/>
              </a:cxn>
              <a:cxn ang="0">
                <a:pos x="96434" y="180640"/>
              </a:cxn>
              <a:cxn ang="0">
                <a:pos x="63285" y="147523"/>
              </a:cxn>
              <a:cxn ang="0">
                <a:pos x="63285" y="105373"/>
              </a:cxn>
              <a:cxn ang="0">
                <a:pos x="96434" y="69245"/>
              </a:cxn>
              <a:cxn ang="0">
                <a:pos x="259166" y="69245"/>
              </a:cxn>
              <a:cxn ang="0">
                <a:pos x="292315" y="105373"/>
              </a:cxn>
              <a:cxn ang="0">
                <a:pos x="292315" y="147523"/>
              </a:cxn>
              <a:cxn ang="0">
                <a:pos x="259166" y="180640"/>
              </a:cxn>
              <a:cxn ang="0">
                <a:pos x="96434" y="180640"/>
              </a:cxn>
              <a:cxn ang="0">
                <a:pos x="229031" y="310098"/>
              </a:cxn>
              <a:cxn ang="0">
                <a:pos x="259166" y="279992"/>
              </a:cxn>
              <a:cxn ang="0">
                <a:pos x="289302" y="310098"/>
              </a:cxn>
              <a:cxn ang="0">
                <a:pos x="259166" y="340205"/>
              </a:cxn>
              <a:cxn ang="0">
                <a:pos x="229031" y="310098"/>
              </a:cxn>
            </a:cxnLst>
            <a:rect l="0" t="0" r="0" b="0"/>
            <a:pathLst>
              <a:path w="118" h="161">
                <a:moveTo>
                  <a:pt x="92" y="125"/>
                </a:moveTo>
                <a:cubicBezTo>
                  <a:pt x="101" y="123"/>
                  <a:pt x="110" y="114"/>
                  <a:pt x="110" y="103"/>
                </a:cubicBezTo>
                <a:cubicBezTo>
                  <a:pt x="110" y="22"/>
                  <a:pt x="110" y="22"/>
                  <a:pt x="110" y="22"/>
                </a:cubicBezTo>
                <a:cubicBezTo>
                  <a:pt x="110" y="11"/>
                  <a:pt x="100" y="0"/>
                  <a:pt x="87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0"/>
                  <a:pt x="8" y="11"/>
                  <a:pt x="8" y="22"/>
                </a:cubicBezTo>
                <a:cubicBezTo>
                  <a:pt x="8" y="103"/>
                  <a:pt x="8" y="103"/>
                  <a:pt x="8" y="103"/>
                </a:cubicBezTo>
                <a:cubicBezTo>
                  <a:pt x="8" y="114"/>
                  <a:pt x="17" y="123"/>
                  <a:pt x="26" y="125"/>
                </a:cubicBezTo>
                <a:cubicBezTo>
                  <a:pt x="0" y="161"/>
                  <a:pt x="0" y="161"/>
                  <a:pt x="0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33" y="136"/>
                  <a:pt x="33" y="136"/>
                  <a:pt x="33" y="136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103" y="161"/>
                  <a:pt x="103" y="161"/>
                  <a:pt x="103" y="161"/>
                </a:cubicBezTo>
                <a:cubicBezTo>
                  <a:pt x="118" y="161"/>
                  <a:pt x="118" y="161"/>
                  <a:pt x="118" y="161"/>
                </a:cubicBezTo>
                <a:lnTo>
                  <a:pt x="92" y="125"/>
                </a:lnTo>
                <a:close/>
                <a:moveTo>
                  <a:pt x="42" y="8"/>
                </a:moveTo>
                <a:cubicBezTo>
                  <a:pt x="42" y="6"/>
                  <a:pt x="44" y="5"/>
                  <a:pt x="46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4" y="5"/>
                  <a:pt x="76" y="6"/>
                  <a:pt x="76" y="8"/>
                </a:cubicBezTo>
                <a:cubicBezTo>
                  <a:pt x="76" y="13"/>
                  <a:pt x="76" y="13"/>
                  <a:pt x="76" y="13"/>
                </a:cubicBezTo>
                <a:cubicBezTo>
                  <a:pt x="76" y="15"/>
                  <a:pt x="74" y="16"/>
                  <a:pt x="72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4" y="16"/>
                  <a:pt x="42" y="15"/>
                  <a:pt x="42" y="13"/>
                </a:cubicBezTo>
                <a:lnTo>
                  <a:pt x="42" y="8"/>
                </a:lnTo>
                <a:close/>
                <a:moveTo>
                  <a:pt x="31" y="113"/>
                </a:moveTo>
                <a:cubicBezTo>
                  <a:pt x="26" y="113"/>
                  <a:pt x="21" y="108"/>
                  <a:pt x="21" y="103"/>
                </a:cubicBezTo>
                <a:cubicBezTo>
                  <a:pt x="21" y="97"/>
                  <a:pt x="26" y="93"/>
                  <a:pt x="31" y="93"/>
                </a:cubicBezTo>
                <a:cubicBezTo>
                  <a:pt x="37" y="93"/>
                  <a:pt x="41" y="97"/>
                  <a:pt x="41" y="103"/>
                </a:cubicBezTo>
                <a:cubicBezTo>
                  <a:pt x="41" y="108"/>
                  <a:pt x="37" y="113"/>
                  <a:pt x="31" y="113"/>
                </a:cubicBezTo>
                <a:close/>
                <a:moveTo>
                  <a:pt x="32" y="60"/>
                </a:moveTo>
                <a:cubicBezTo>
                  <a:pt x="26" y="60"/>
                  <a:pt x="21" y="56"/>
                  <a:pt x="21" y="49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29"/>
                  <a:pt x="25" y="23"/>
                  <a:pt x="32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93" y="23"/>
                  <a:pt x="97" y="29"/>
                  <a:pt x="97" y="35"/>
                </a:cubicBezTo>
                <a:cubicBezTo>
                  <a:pt x="97" y="49"/>
                  <a:pt x="97" y="49"/>
                  <a:pt x="97" y="49"/>
                </a:cubicBezTo>
                <a:cubicBezTo>
                  <a:pt x="97" y="56"/>
                  <a:pt x="92" y="60"/>
                  <a:pt x="86" y="60"/>
                </a:cubicBezTo>
                <a:lnTo>
                  <a:pt x="32" y="60"/>
                </a:lnTo>
                <a:close/>
                <a:moveTo>
                  <a:pt x="76" y="103"/>
                </a:moveTo>
                <a:cubicBezTo>
                  <a:pt x="76" y="98"/>
                  <a:pt x="81" y="93"/>
                  <a:pt x="86" y="93"/>
                </a:cubicBezTo>
                <a:cubicBezTo>
                  <a:pt x="92" y="93"/>
                  <a:pt x="96" y="98"/>
                  <a:pt x="96" y="103"/>
                </a:cubicBezTo>
                <a:cubicBezTo>
                  <a:pt x="96" y="108"/>
                  <a:pt x="92" y="113"/>
                  <a:pt x="86" y="113"/>
                </a:cubicBezTo>
                <a:cubicBezTo>
                  <a:pt x="81" y="113"/>
                  <a:pt x="76" y="108"/>
                  <a:pt x="76" y="10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2" name="Freeform 10"/>
          <p:cNvSpPr>
            <a:spLocks noEditPoints="1"/>
          </p:cNvSpPr>
          <p:nvPr/>
        </p:nvSpPr>
        <p:spPr>
          <a:xfrm>
            <a:off x="2884488" y="1733550"/>
            <a:ext cx="534987" cy="379413"/>
          </a:xfrm>
          <a:custGeom>
            <a:avLst/>
            <a:gdLst/>
            <a:ahLst/>
            <a:cxnLst>
              <a:cxn ang="0">
                <a:pos x="508439" y="282659"/>
              </a:cxn>
              <a:cxn ang="0">
                <a:pos x="282801" y="144337"/>
              </a:cxn>
              <a:cxn ang="0">
                <a:pos x="282801" y="129302"/>
              </a:cxn>
              <a:cxn ang="0">
                <a:pos x="294835" y="111260"/>
              </a:cxn>
              <a:cxn ang="0">
                <a:pos x="330937" y="60140"/>
              </a:cxn>
              <a:cxn ang="0">
                <a:pos x="282801" y="3007"/>
              </a:cxn>
              <a:cxn ang="0">
                <a:pos x="219622" y="21049"/>
              </a:cxn>
              <a:cxn ang="0">
                <a:pos x="201571" y="78182"/>
              </a:cxn>
              <a:cxn ang="0">
                <a:pos x="234664" y="78182"/>
              </a:cxn>
              <a:cxn ang="0">
                <a:pos x="234664" y="72168"/>
              </a:cxn>
              <a:cxn ang="0">
                <a:pos x="258732" y="36084"/>
              </a:cxn>
              <a:cxn ang="0">
                <a:pos x="288818" y="45105"/>
              </a:cxn>
              <a:cxn ang="0">
                <a:pos x="282801" y="78182"/>
              </a:cxn>
              <a:cxn ang="0">
                <a:pos x="264749" y="90210"/>
              </a:cxn>
              <a:cxn ang="0">
                <a:pos x="249707" y="117274"/>
              </a:cxn>
              <a:cxn ang="0">
                <a:pos x="249707" y="144337"/>
              </a:cxn>
              <a:cxn ang="0">
                <a:pos x="27077" y="282659"/>
              </a:cxn>
              <a:cxn ang="0">
                <a:pos x="6017" y="342800"/>
              </a:cxn>
              <a:cxn ang="0">
                <a:pos x="60170" y="378884"/>
              </a:cxn>
              <a:cxn ang="0">
                <a:pos x="478354" y="378884"/>
              </a:cxn>
              <a:cxn ang="0">
                <a:pos x="478354" y="378884"/>
              </a:cxn>
              <a:cxn ang="0">
                <a:pos x="529499" y="342800"/>
              </a:cxn>
              <a:cxn ang="0">
                <a:pos x="508439" y="282659"/>
              </a:cxn>
              <a:cxn ang="0">
                <a:pos x="478354" y="339793"/>
              </a:cxn>
              <a:cxn ang="0">
                <a:pos x="57162" y="339793"/>
              </a:cxn>
              <a:cxn ang="0">
                <a:pos x="51145" y="312730"/>
              </a:cxn>
              <a:cxn ang="0">
                <a:pos x="267758" y="177414"/>
              </a:cxn>
              <a:cxn ang="0">
                <a:pos x="487380" y="312730"/>
              </a:cxn>
              <a:cxn ang="0">
                <a:pos x="478354" y="339793"/>
              </a:cxn>
            </a:cxnLst>
            <a:rect l="0" t="0" r="0" b="0"/>
            <a:pathLst>
              <a:path w="178" h="126">
                <a:moveTo>
                  <a:pt x="169" y="94"/>
                </a:moveTo>
                <a:cubicBezTo>
                  <a:pt x="94" y="48"/>
                  <a:pt x="94" y="48"/>
                  <a:pt x="94" y="48"/>
                </a:cubicBezTo>
                <a:cubicBezTo>
                  <a:pt x="94" y="43"/>
                  <a:pt x="94" y="43"/>
                  <a:pt x="94" y="43"/>
                </a:cubicBezTo>
                <a:cubicBezTo>
                  <a:pt x="94" y="41"/>
                  <a:pt x="95" y="38"/>
                  <a:pt x="98" y="37"/>
                </a:cubicBezTo>
                <a:cubicBezTo>
                  <a:pt x="101" y="35"/>
                  <a:pt x="110" y="31"/>
                  <a:pt x="110" y="20"/>
                </a:cubicBezTo>
                <a:cubicBezTo>
                  <a:pt x="110" y="10"/>
                  <a:pt x="101" y="3"/>
                  <a:pt x="94" y="1"/>
                </a:cubicBezTo>
                <a:cubicBezTo>
                  <a:pt x="86" y="0"/>
                  <a:pt x="78" y="1"/>
                  <a:pt x="73" y="7"/>
                </a:cubicBezTo>
                <a:cubicBezTo>
                  <a:pt x="68" y="12"/>
                  <a:pt x="67" y="17"/>
                  <a:pt x="67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19"/>
                  <a:pt x="78" y="14"/>
                  <a:pt x="86" y="12"/>
                </a:cubicBezTo>
                <a:cubicBezTo>
                  <a:pt x="90" y="11"/>
                  <a:pt x="94" y="12"/>
                  <a:pt x="96" y="15"/>
                </a:cubicBezTo>
                <a:cubicBezTo>
                  <a:pt x="98" y="17"/>
                  <a:pt x="98" y="23"/>
                  <a:pt x="94" y="26"/>
                </a:cubicBezTo>
                <a:cubicBezTo>
                  <a:pt x="88" y="30"/>
                  <a:pt x="88" y="30"/>
                  <a:pt x="88" y="30"/>
                </a:cubicBezTo>
                <a:cubicBezTo>
                  <a:pt x="84" y="32"/>
                  <a:pt x="83" y="35"/>
                  <a:pt x="83" y="39"/>
                </a:cubicBezTo>
                <a:cubicBezTo>
                  <a:pt x="83" y="48"/>
                  <a:pt x="83" y="48"/>
                  <a:pt x="83" y="48"/>
                </a:cubicBezTo>
                <a:cubicBezTo>
                  <a:pt x="9" y="94"/>
                  <a:pt x="9" y="94"/>
                  <a:pt x="9" y="94"/>
                </a:cubicBezTo>
                <a:cubicBezTo>
                  <a:pt x="0" y="99"/>
                  <a:pt x="0" y="108"/>
                  <a:pt x="2" y="114"/>
                </a:cubicBezTo>
                <a:cubicBezTo>
                  <a:pt x="4" y="119"/>
                  <a:pt x="9" y="126"/>
                  <a:pt x="20" y="126"/>
                </a:cubicBezTo>
                <a:cubicBezTo>
                  <a:pt x="32" y="126"/>
                  <a:pt x="159" y="126"/>
                  <a:pt x="159" y="126"/>
                </a:cubicBezTo>
                <a:cubicBezTo>
                  <a:pt x="159" y="126"/>
                  <a:pt x="159" y="126"/>
                  <a:pt x="159" y="126"/>
                </a:cubicBezTo>
                <a:cubicBezTo>
                  <a:pt x="169" y="126"/>
                  <a:pt x="175" y="119"/>
                  <a:pt x="176" y="114"/>
                </a:cubicBezTo>
                <a:cubicBezTo>
                  <a:pt x="178" y="108"/>
                  <a:pt x="176" y="99"/>
                  <a:pt x="169" y="94"/>
                </a:cubicBezTo>
                <a:close/>
                <a:moveTo>
                  <a:pt x="159" y="113"/>
                </a:moveTo>
                <a:cubicBezTo>
                  <a:pt x="19" y="113"/>
                  <a:pt x="19" y="113"/>
                  <a:pt x="19" y="113"/>
                </a:cubicBezTo>
                <a:cubicBezTo>
                  <a:pt x="15" y="113"/>
                  <a:pt x="12" y="107"/>
                  <a:pt x="17" y="104"/>
                </a:cubicBezTo>
                <a:cubicBezTo>
                  <a:pt x="89" y="59"/>
                  <a:pt x="89" y="59"/>
                  <a:pt x="89" y="59"/>
                </a:cubicBezTo>
                <a:cubicBezTo>
                  <a:pt x="162" y="104"/>
                  <a:pt x="162" y="104"/>
                  <a:pt x="162" y="104"/>
                </a:cubicBezTo>
                <a:cubicBezTo>
                  <a:pt x="166" y="107"/>
                  <a:pt x="164" y="113"/>
                  <a:pt x="159" y="11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3" name="Freeform 11"/>
          <p:cNvSpPr>
            <a:spLocks noEditPoints="1"/>
          </p:cNvSpPr>
          <p:nvPr/>
        </p:nvSpPr>
        <p:spPr>
          <a:xfrm>
            <a:off x="3798888" y="1693863"/>
            <a:ext cx="390525" cy="490537"/>
          </a:xfrm>
          <a:custGeom>
            <a:avLst/>
            <a:gdLst/>
            <a:ahLst/>
            <a:cxnLst>
              <a:cxn ang="0">
                <a:pos x="192779" y="0"/>
              </a:cxn>
              <a:cxn ang="0">
                <a:pos x="195792" y="0"/>
              </a:cxn>
              <a:cxn ang="0">
                <a:pos x="198804" y="0"/>
              </a:cxn>
              <a:cxn ang="0">
                <a:pos x="192779" y="0"/>
              </a:cxn>
              <a:cxn ang="0">
                <a:pos x="379534" y="69292"/>
              </a:cxn>
              <a:cxn ang="0">
                <a:pos x="325315" y="24101"/>
              </a:cxn>
              <a:cxn ang="0">
                <a:pos x="195792" y="0"/>
              </a:cxn>
              <a:cxn ang="0">
                <a:pos x="66268" y="24101"/>
              </a:cxn>
              <a:cxn ang="0">
                <a:pos x="12049" y="69292"/>
              </a:cxn>
              <a:cxn ang="0">
                <a:pos x="0" y="216913"/>
              </a:cxn>
              <a:cxn ang="0">
                <a:pos x="0" y="421775"/>
              </a:cxn>
              <a:cxn ang="0">
                <a:pos x="30122" y="421775"/>
              </a:cxn>
              <a:cxn ang="0">
                <a:pos x="30122" y="454915"/>
              </a:cxn>
              <a:cxn ang="0">
                <a:pos x="87353" y="454915"/>
              </a:cxn>
              <a:cxn ang="0">
                <a:pos x="87353" y="421775"/>
              </a:cxn>
              <a:cxn ang="0">
                <a:pos x="304230" y="421775"/>
              </a:cxn>
              <a:cxn ang="0">
                <a:pos x="304230" y="454915"/>
              </a:cxn>
              <a:cxn ang="0">
                <a:pos x="361461" y="454915"/>
              </a:cxn>
              <a:cxn ang="0">
                <a:pos x="361461" y="421775"/>
              </a:cxn>
              <a:cxn ang="0">
                <a:pos x="391583" y="421775"/>
              </a:cxn>
              <a:cxn ang="0">
                <a:pos x="391583" y="216913"/>
              </a:cxn>
              <a:cxn ang="0">
                <a:pos x="379534" y="69292"/>
              </a:cxn>
              <a:cxn ang="0">
                <a:pos x="114463" y="36152"/>
              </a:cxn>
              <a:cxn ang="0">
                <a:pos x="277120" y="36152"/>
              </a:cxn>
              <a:cxn ang="0">
                <a:pos x="277120" y="60254"/>
              </a:cxn>
              <a:cxn ang="0">
                <a:pos x="114463" y="60254"/>
              </a:cxn>
              <a:cxn ang="0">
                <a:pos x="114463" y="36152"/>
              </a:cxn>
              <a:cxn ang="0">
                <a:pos x="33134" y="213900"/>
              </a:cxn>
              <a:cxn ang="0">
                <a:pos x="48195" y="105444"/>
              </a:cxn>
              <a:cxn ang="0">
                <a:pos x="72292" y="84355"/>
              </a:cxn>
              <a:cxn ang="0">
                <a:pos x="319291" y="84355"/>
              </a:cxn>
              <a:cxn ang="0">
                <a:pos x="343388" y="105444"/>
              </a:cxn>
              <a:cxn ang="0">
                <a:pos x="358449" y="213900"/>
              </a:cxn>
              <a:cxn ang="0">
                <a:pos x="343388" y="234989"/>
              </a:cxn>
              <a:cxn ang="0">
                <a:pos x="48195" y="234989"/>
              </a:cxn>
              <a:cxn ang="0">
                <a:pos x="33134" y="213900"/>
              </a:cxn>
              <a:cxn ang="0">
                <a:pos x="93377" y="340433"/>
              </a:cxn>
              <a:cxn ang="0">
                <a:pos x="81329" y="352484"/>
              </a:cxn>
              <a:cxn ang="0">
                <a:pos x="36146" y="352484"/>
              </a:cxn>
              <a:cxn ang="0">
                <a:pos x="27110" y="340433"/>
              </a:cxn>
              <a:cxn ang="0">
                <a:pos x="27110" y="322357"/>
              </a:cxn>
              <a:cxn ang="0">
                <a:pos x="36146" y="310306"/>
              </a:cxn>
              <a:cxn ang="0">
                <a:pos x="81329" y="310306"/>
              </a:cxn>
              <a:cxn ang="0">
                <a:pos x="93377" y="322357"/>
              </a:cxn>
              <a:cxn ang="0">
                <a:pos x="93377" y="340433"/>
              </a:cxn>
              <a:cxn ang="0">
                <a:pos x="364473" y="340433"/>
              </a:cxn>
              <a:cxn ang="0">
                <a:pos x="355437" y="352484"/>
              </a:cxn>
              <a:cxn ang="0">
                <a:pos x="310254" y="352484"/>
              </a:cxn>
              <a:cxn ang="0">
                <a:pos x="298206" y="340433"/>
              </a:cxn>
              <a:cxn ang="0">
                <a:pos x="298206" y="322357"/>
              </a:cxn>
              <a:cxn ang="0">
                <a:pos x="310254" y="310306"/>
              </a:cxn>
              <a:cxn ang="0">
                <a:pos x="355437" y="310306"/>
              </a:cxn>
              <a:cxn ang="0">
                <a:pos x="364473" y="322357"/>
              </a:cxn>
              <a:cxn ang="0">
                <a:pos x="364473" y="340433"/>
              </a:cxn>
            </a:cxnLst>
            <a:rect l="0" t="0" r="0" b="0"/>
            <a:pathLst>
              <a:path w="130" h="163">
                <a:moveTo>
                  <a:pt x="64" y="0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6" y="0"/>
                </a:cubicBezTo>
                <a:lnTo>
                  <a:pt x="64" y="0"/>
                </a:lnTo>
                <a:close/>
                <a:moveTo>
                  <a:pt x="126" y="23"/>
                </a:moveTo>
                <a:cubicBezTo>
                  <a:pt x="125" y="15"/>
                  <a:pt x="117" y="11"/>
                  <a:pt x="108" y="8"/>
                </a:cubicBezTo>
                <a:cubicBezTo>
                  <a:pt x="100" y="4"/>
                  <a:pt x="80" y="0"/>
                  <a:pt x="65" y="0"/>
                </a:cubicBezTo>
                <a:cubicBezTo>
                  <a:pt x="50" y="0"/>
                  <a:pt x="30" y="4"/>
                  <a:pt x="22" y="8"/>
                </a:cubicBezTo>
                <a:cubicBezTo>
                  <a:pt x="13" y="11"/>
                  <a:pt x="5" y="15"/>
                  <a:pt x="4" y="23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40"/>
                  <a:pt x="0" y="140"/>
                  <a:pt x="0" y="140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0" y="151"/>
                  <a:pt x="10" y="151"/>
                  <a:pt x="10" y="151"/>
                </a:cubicBezTo>
                <a:cubicBezTo>
                  <a:pt x="10" y="163"/>
                  <a:pt x="29" y="163"/>
                  <a:pt x="29" y="151"/>
                </a:cubicBezTo>
                <a:cubicBezTo>
                  <a:pt x="29" y="140"/>
                  <a:pt x="29" y="140"/>
                  <a:pt x="29" y="140"/>
                </a:cubicBezTo>
                <a:cubicBezTo>
                  <a:pt x="101" y="140"/>
                  <a:pt x="101" y="140"/>
                  <a:pt x="101" y="140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63"/>
                  <a:pt x="120" y="163"/>
                  <a:pt x="120" y="151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0" y="72"/>
                  <a:pt x="130" y="72"/>
                  <a:pt x="130" y="72"/>
                </a:cubicBezTo>
                <a:lnTo>
                  <a:pt x="126" y="23"/>
                </a:lnTo>
                <a:close/>
                <a:moveTo>
                  <a:pt x="38" y="12"/>
                </a:moveTo>
                <a:cubicBezTo>
                  <a:pt x="92" y="12"/>
                  <a:pt x="92" y="12"/>
                  <a:pt x="92" y="12"/>
                </a:cubicBezTo>
                <a:cubicBezTo>
                  <a:pt x="97" y="12"/>
                  <a:pt x="97" y="20"/>
                  <a:pt x="92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3" y="20"/>
                  <a:pt x="33" y="12"/>
                  <a:pt x="38" y="12"/>
                </a:cubicBezTo>
                <a:close/>
                <a:moveTo>
                  <a:pt x="11" y="71"/>
                </a:moveTo>
                <a:cubicBezTo>
                  <a:pt x="16" y="35"/>
                  <a:pt x="16" y="35"/>
                  <a:pt x="16" y="35"/>
                </a:cubicBezTo>
                <a:cubicBezTo>
                  <a:pt x="17" y="31"/>
                  <a:pt x="18" y="28"/>
                  <a:pt x="24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12" y="28"/>
                  <a:pt x="113" y="31"/>
                  <a:pt x="114" y="35"/>
                </a:cubicBezTo>
                <a:cubicBezTo>
                  <a:pt x="119" y="71"/>
                  <a:pt x="119" y="71"/>
                  <a:pt x="119" y="71"/>
                </a:cubicBezTo>
                <a:cubicBezTo>
                  <a:pt x="119" y="74"/>
                  <a:pt x="118" y="78"/>
                  <a:pt x="114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12" y="78"/>
                  <a:pt x="11" y="74"/>
                  <a:pt x="11" y="71"/>
                </a:cubicBezTo>
                <a:close/>
                <a:moveTo>
                  <a:pt x="31" y="113"/>
                </a:moveTo>
                <a:cubicBezTo>
                  <a:pt x="31" y="115"/>
                  <a:pt x="29" y="117"/>
                  <a:pt x="27" y="117"/>
                </a:cubicBezTo>
                <a:cubicBezTo>
                  <a:pt x="12" y="117"/>
                  <a:pt x="12" y="117"/>
                  <a:pt x="12" y="117"/>
                </a:cubicBezTo>
                <a:cubicBezTo>
                  <a:pt x="10" y="117"/>
                  <a:pt x="9" y="115"/>
                  <a:pt x="9" y="113"/>
                </a:cubicBezTo>
                <a:cubicBezTo>
                  <a:pt x="9" y="107"/>
                  <a:pt x="9" y="107"/>
                  <a:pt x="9" y="107"/>
                </a:cubicBezTo>
                <a:cubicBezTo>
                  <a:pt x="9" y="105"/>
                  <a:pt x="10" y="103"/>
                  <a:pt x="12" y="103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9" y="103"/>
                  <a:pt x="31" y="105"/>
                  <a:pt x="31" y="107"/>
                </a:cubicBezTo>
                <a:lnTo>
                  <a:pt x="31" y="113"/>
                </a:lnTo>
                <a:close/>
                <a:moveTo>
                  <a:pt x="121" y="113"/>
                </a:moveTo>
                <a:cubicBezTo>
                  <a:pt x="121" y="115"/>
                  <a:pt x="120" y="117"/>
                  <a:pt x="118" y="117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1" y="117"/>
                  <a:pt x="99" y="115"/>
                  <a:pt x="99" y="113"/>
                </a:cubicBezTo>
                <a:cubicBezTo>
                  <a:pt x="99" y="107"/>
                  <a:pt x="99" y="107"/>
                  <a:pt x="99" y="107"/>
                </a:cubicBezTo>
                <a:cubicBezTo>
                  <a:pt x="99" y="105"/>
                  <a:pt x="101" y="103"/>
                  <a:pt x="103" y="10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0" y="103"/>
                  <a:pt x="121" y="105"/>
                  <a:pt x="121" y="107"/>
                </a:cubicBezTo>
                <a:cubicBezTo>
                  <a:pt x="121" y="113"/>
                  <a:pt x="121" y="113"/>
                  <a:pt x="121" y="11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4" name="Oval 12"/>
          <p:cNvSpPr/>
          <p:nvPr/>
        </p:nvSpPr>
        <p:spPr>
          <a:xfrm>
            <a:off x="4778375" y="1670050"/>
            <a:ext cx="90488" cy="8731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475" name="Line 13"/>
          <p:cNvSpPr/>
          <p:nvPr/>
        </p:nvSpPr>
        <p:spPr>
          <a:xfrm>
            <a:off x="4824413" y="17129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76" name="Line 14"/>
          <p:cNvSpPr/>
          <p:nvPr/>
        </p:nvSpPr>
        <p:spPr>
          <a:xfrm>
            <a:off x="4824413" y="17129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77" name="Freeform 15"/>
          <p:cNvSpPr/>
          <p:nvPr/>
        </p:nvSpPr>
        <p:spPr>
          <a:xfrm>
            <a:off x="4719638" y="1768475"/>
            <a:ext cx="209550" cy="441325"/>
          </a:xfrm>
          <a:custGeom>
            <a:avLst/>
            <a:gdLst/>
            <a:ahLst/>
            <a:cxnLst>
              <a:cxn ang="0">
                <a:pos x="152671" y="0"/>
              </a:cxn>
              <a:cxn ang="0">
                <a:pos x="104775" y="0"/>
              </a:cxn>
              <a:cxn ang="0">
                <a:pos x="56878" y="0"/>
              </a:cxn>
              <a:cxn ang="0">
                <a:pos x="0" y="57179"/>
              </a:cxn>
              <a:cxn ang="0">
                <a:pos x="0" y="192603"/>
              </a:cxn>
              <a:cxn ang="0">
                <a:pos x="35923" y="192603"/>
              </a:cxn>
              <a:cxn ang="0">
                <a:pos x="38916" y="69217"/>
              </a:cxn>
              <a:cxn ang="0">
                <a:pos x="47897" y="69217"/>
              </a:cxn>
              <a:cxn ang="0">
                <a:pos x="47897" y="409280"/>
              </a:cxn>
              <a:cxn ang="0">
                <a:pos x="95794" y="409280"/>
              </a:cxn>
              <a:cxn ang="0">
                <a:pos x="98787" y="210659"/>
              </a:cxn>
              <a:cxn ang="0">
                <a:pos x="110762" y="210659"/>
              </a:cxn>
              <a:cxn ang="0">
                <a:pos x="113755" y="409280"/>
              </a:cxn>
              <a:cxn ang="0">
                <a:pos x="161652" y="409280"/>
              </a:cxn>
              <a:cxn ang="0">
                <a:pos x="161652" y="69217"/>
              </a:cxn>
              <a:cxn ang="0">
                <a:pos x="170633" y="69217"/>
              </a:cxn>
              <a:cxn ang="0">
                <a:pos x="173626" y="192603"/>
              </a:cxn>
              <a:cxn ang="0">
                <a:pos x="209549" y="192603"/>
              </a:cxn>
              <a:cxn ang="0">
                <a:pos x="209549" y="57179"/>
              </a:cxn>
              <a:cxn ang="0">
                <a:pos x="152671" y="0"/>
              </a:cxn>
            </a:cxnLst>
            <a:rect l="0" t="0" r="0" b="0"/>
            <a:pathLst>
              <a:path w="70" h="147">
                <a:moveTo>
                  <a:pt x="51" y="0"/>
                </a:moveTo>
                <a:cubicBezTo>
                  <a:pt x="35" y="0"/>
                  <a:pt x="35" y="0"/>
                  <a:pt x="35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5" y="0"/>
                  <a:pt x="0" y="4"/>
                  <a:pt x="0" y="19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3"/>
                  <a:pt x="12" y="73"/>
                  <a:pt x="12" y="64"/>
                </a:cubicBezTo>
                <a:cubicBezTo>
                  <a:pt x="13" y="23"/>
                  <a:pt x="13" y="23"/>
                  <a:pt x="13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136"/>
                  <a:pt x="16" y="136"/>
                  <a:pt x="16" y="136"/>
                </a:cubicBezTo>
                <a:cubicBezTo>
                  <a:pt x="16" y="147"/>
                  <a:pt x="32" y="147"/>
                  <a:pt x="32" y="136"/>
                </a:cubicBezTo>
                <a:cubicBezTo>
                  <a:pt x="33" y="70"/>
                  <a:pt x="33" y="70"/>
                  <a:pt x="33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8" y="147"/>
                  <a:pt x="54" y="147"/>
                  <a:pt x="54" y="136"/>
                </a:cubicBezTo>
                <a:cubicBezTo>
                  <a:pt x="54" y="23"/>
                  <a:pt x="54" y="23"/>
                  <a:pt x="54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73"/>
                  <a:pt x="70" y="73"/>
                  <a:pt x="70" y="64"/>
                </a:cubicBezTo>
                <a:cubicBezTo>
                  <a:pt x="70" y="19"/>
                  <a:pt x="70" y="19"/>
                  <a:pt x="70" y="19"/>
                </a:cubicBezTo>
                <a:cubicBezTo>
                  <a:pt x="70" y="4"/>
                  <a:pt x="65" y="0"/>
                  <a:pt x="5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8" name="Oval 16"/>
          <p:cNvSpPr/>
          <p:nvPr/>
        </p:nvSpPr>
        <p:spPr>
          <a:xfrm>
            <a:off x="5608638" y="1682750"/>
            <a:ext cx="90487" cy="87313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479" name="Line 17"/>
          <p:cNvSpPr/>
          <p:nvPr/>
        </p:nvSpPr>
        <p:spPr>
          <a:xfrm>
            <a:off x="5654675" y="17256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80" name="Line 18"/>
          <p:cNvSpPr/>
          <p:nvPr/>
        </p:nvSpPr>
        <p:spPr>
          <a:xfrm>
            <a:off x="5654675" y="17256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81" name="Freeform 19"/>
          <p:cNvSpPr/>
          <p:nvPr/>
        </p:nvSpPr>
        <p:spPr>
          <a:xfrm>
            <a:off x="5527675" y="1778000"/>
            <a:ext cx="252413" cy="442913"/>
          </a:xfrm>
          <a:custGeom>
            <a:avLst/>
            <a:gdLst/>
            <a:ahLst/>
            <a:cxnLst>
              <a:cxn ang="0">
                <a:pos x="245886" y="162508"/>
              </a:cxn>
              <a:cxn ang="0">
                <a:pos x="206904" y="39122"/>
              </a:cxn>
              <a:cxn ang="0">
                <a:pos x="146932" y="0"/>
              </a:cxn>
              <a:cxn ang="0">
                <a:pos x="104951" y="0"/>
              </a:cxn>
              <a:cxn ang="0">
                <a:pos x="44979" y="39122"/>
              </a:cxn>
              <a:cxn ang="0">
                <a:pos x="5997" y="162508"/>
              </a:cxn>
              <a:cxn ang="0">
                <a:pos x="38982" y="174546"/>
              </a:cxn>
              <a:cxn ang="0">
                <a:pos x="77964" y="60188"/>
              </a:cxn>
              <a:cxn ang="0">
                <a:pos x="80962" y="60188"/>
              </a:cxn>
              <a:cxn ang="0">
                <a:pos x="26987" y="273857"/>
              </a:cxn>
              <a:cxn ang="0">
                <a:pos x="32985" y="279876"/>
              </a:cxn>
              <a:cxn ang="0">
                <a:pos x="77964" y="279876"/>
              </a:cxn>
              <a:cxn ang="0">
                <a:pos x="77964" y="412290"/>
              </a:cxn>
              <a:cxn ang="0">
                <a:pos x="116946" y="412290"/>
              </a:cxn>
              <a:cxn ang="0">
                <a:pos x="116946" y="279876"/>
              </a:cxn>
              <a:cxn ang="0">
                <a:pos x="134937" y="279876"/>
              </a:cxn>
              <a:cxn ang="0">
                <a:pos x="134937" y="412290"/>
              </a:cxn>
              <a:cxn ang="0">
                <a:pos x="173919" y="412290"/>
              </a:cxn>
              <a:cxn ang="0">
                <a:pos x="173919" y="279876"/>
              </a:cxn>
              <a:cxn ang="0">
                <a:pos x="218898" y="279876"/>
              </a:cxn>
              <a:cxn ang="0">
                <a:pos x="224896" y="273857"/>
              </a:cxn>
              <a:cxn ang="0">
                <a:pos x="170921" y="60188"/>
              </a:cxn>
              <a:cxn ang="0">
                <a:pos x="173919" y="60188"/>
              </a:cxn>
              <a:cxn ang="0">
                <a:pos x="212901" y="174546"/>
              </a:cxn>
              <a:cxn ang="0">
                <a:pos x="245886" y="162508"/>
              </a:cxn>
            </a:cxnLst>
            <a:rect l="0" t="0" r="0" b="0"/>
            <a:pathLst>
              <a:path w="84" h="147">
                <a:moveTo>
                  <a:pt x="82" y="54"/>
                </a:moveTo>
                <a:cubicBezTo>
                  <a:pt x="69" y="13"/>
                  <a:pt x="69" y="13"/>
                  <a:pt x="69" y="13"/>
                </a:cubicBezTo>
                <a:cubicBezTo>
                  <a:pt x="67" y="6"/>
                  <a:pt x="59" y="0"/>
                  <a:pt x="4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5" y="0"/>
                  <a:pt x="17" y="6"/>
                  <a:pt x="15" y="13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63"/>
                  <a:pt x="10" y="67"/>
                  <a:pt x="13" y="58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10" y="88"/>
                  <a:pt x="9" y="91"/>
                </a:cubicBezTo>
                <a:cubicBezTo>
                  <a:pt x="9" y="92"/>
                  <a:pt x="9" y="93"/>
                  <a:pt x="11" y="93"/>
                </a:cubicBezTo>
                <a:cubicBezTo>
                  <a:pt x="12" y="93"/>
                  <a:pt x="26" y="93"/>
                  <a:pt x="26" y="93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47"/>
                  <a:pt x="39" y="147"/>
                  <a:pt x="39" y="137"/>
                </a:cubicBezTo>
                <a:cubicBezTo>
                  <a:pt x="39" y="93"/>
                  <a:pt x="39" y="93"/>
                  <a:pt x="39" y="93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137"/>
                  <a:pt x="45" y="137"/>
                  <a:pt x="45" y="137"/>
                </a:cubicBezTo>
                <a:cubicBezTo>
                  <a:pt x="45" y="147"/>
                  <a:pt x="58" y="147"/>
                  <a:pt x="58" y="137"/>
                </a:cubicBezTo>
                <a:cubicBezTo>
                  <a:pt x="58" y="93"/>
                  <a:pt x="58" y="93"/>
                  <a:pt x="58" y="93"/>
                </a:cubicBezTo>
                <a:cubicBezTo>
                  <a:pt x="58" y="93"/>
                  <a:pt x="72" y="93"/>
                  <a:pt x="73" y="93"/>
                </a:cubicBezTo>
                <a:cubicBezTo>
                  <a:pt x="75" y="93"/>
                  <a:pt x="75" y="92"/>
                  <a:pt x="75" y="91"/>
                </a:cubicBezTo>
                <a:cubicBezTo>
                  <a:pt x="74" y="88"/>
                  <a:pt x="57" y="20"/>
                  <a:pt x="57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71" y="58"/>
                  <a:pt x="71" y="58"/>
                  <a:pt x="71" y="58"/>
                </a:cubicBezTo>
                <a:cubicBezTo>
                  <a:pt x="74" y="67"/>
                  <a:pt x="84" y="63"/>
                  <a:pt x="82" y="5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2" name="Freeform 20"/>
          <p:cNvSpPr>
            <a:spLocks noEditPoints="1"/>
          </p:cNvSpPr>
          <p:nvPr/>
        </p:nvSpPr>
        <p:spPr>
          <a:xfrm>
            <a:off x="6230938" y="1719263"/>
            <a:ext cx="482600" cy="444500"/>
          </a:xfrm>
          <a:custGeom>
            <a:avLst/>
            <a:gdLst/>
            <a:ahLst/>
            <a:cxnLst>
              <a:cxn ang="0">
                <a:pos x="440373" y="180203"/>
              </a:cxn>
              <a:cxn ang="0">
                <a:pos x="401161" y="78088"/>
              </a:cxn>
              <a:cxn ang="0">
                <a:pos x="346869" y="42047"/>
              </a:cxn>
              <a:cxn ang="0">
                <a:pos x="289560" y="42047"/>
              </a:cxn>
              <a:cxn ang="0">
                <a:pos x="262414" y="0"/>
              </a:cxn>
              <a:cxn ang="0">
                <a:pos x="220186" y="0"/>
              </a:cxn>
              <a:cxn ang="0">
                <a:pos x="193040" y="42047"/>
              </a:cxn>
              <a:cxn ang="0">
                <a:pos x="135731" y="42047"/>
              </a:cxn>
              <a:cxn ang="0">
                <a:pos x="81439" y="78088"/>
              </a:cxn>
              <a:cxn ang="0">
                <a:pos x="42228" y="180203"/>
              </a:cxn>
              <a:cxn ang="0">
                <a:pos x="0" y="234264"/>
              </a:cxn>
              <a:cxn ang="0">
                <a:pos x="0" y="363409"/>
              </a:cxn>
              <a:cxn ang="0">
                <a:pos x="45244" y="363409"/>
              </a:cxn>
              <a:cxn ang="0">
                <a:pos x="45244" y="393443"/>
              </a:cxn>
              <a:cxn ang="0">
                <a:pos x="105569" y="393443"/>
              </a:cxn>
              <a:cxn ang="0">
                <a:pos x="105569" y="363409"/>
              </a:cxn>
              <a:cxn ang="0">
                <a:pos x="377031" y="363409"/>
              </a:cxn>
              <a:cxn ang="0">
                <a:pos x="377031" y="393443"/>
              </a:cxn>
              <a:cxn ang="0">
                <a:pos x="437356" y="393443"/>
              </a:cxn>
              <a:cxn ang="0">
                <a:pos x="437356" y="363409"/>
              </a:cxn>
              <a:cxn ang="0">
                <a:pos x="482600" y="363409"/>
              </a:cxn>
              <a:cxn ang="0">
                <a:pos x="482600" y="234264"/>
              </a:cxn>
              <a:cxn ang="0">
                <a:pos x="440373" y="180203"/>
              </a:cxn>
              <a:cxn ang="0">
                <a:pos x="96520" y="285321"/>
              </a:cxn>
              <a:cxn ang="0">
                <a:pos x="63341" y="249280"/>
              </a:cxn>
              <a:cxn ang="0">
                <a:pos x="96520" y="216243"/>
              </a:cxn>
              <a:cxn ang="0">
                <a:pos x="129699" y="249280"/>
              </a:cxn>
              <a:cxn ang="0">
                <a:pos x="96520" y="285321"/>
              </a:cxn>
              <a:cxn ang="0">
                <a:pos x="84455" y="177199"/>
              </a:cxn>
              <a:cxn ang="0">
                <a:pos x="114618" y="99111"/>
              </a:cxn>
              <a:cxn ang="0">
                <a:pos x="135731" y="78088"/>
              </a:cxn>
              <a:cxn ang="0">
                <a:pos x="346869" y="78088"/>
              </a:cxn>
              <a:cxn ang="0">
                <a:pos x="367983" y="99111"/>
              </a:cxn>
              <a:cxn ang="0">
                <a:pos x="398145" y="177199"/>
              </a:cxn>
              <a:cxn ang="0">
                <a:pos x="84455" y="177199"/>
              </a:cxn>
              <a:cxn ang="0">
                <a:pos x="386080" y="285321"/>
              </a:cxn>
              <a:cxn ang="0">
                <a:pos x="352901" y="249280"/>
              </a:cxn>
              <a:cxn ang="0">
                <a:pos x="386080" y="216243"/>
              </a:cxn>
              <a:cxn ang="0">
                <a:pos x="419259" y="249280"/>
              </a:cxn>
              <a:cxn ang="0">
                <a:pos x="386080" y="285321"/>
              </a:cxn>
            </a:cxnLst>
            <a:rect l="0" t="0" r="0" b="0"/>
            <a:pathLst>
              <a:path w="160" h="148">
                <a:moveTo>
                  <a:pt x="146" y="60"/>
                </a:moveTo>
                <a:cubicBezTo>
                  <a:pt x="133" y="26"/>
                  <a:pt x="133" y="26"/>
                  <a:pt x="133" y="26"/>
                </a:cubicBezTo>
                <a:cubicBezTo>
                  <a:pt x="130" y="20"/>
                  <a:pt x="125" y="14"/>
                  <a:pt x="115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0" y="0"/>
                  <a:pt x="87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4" y="14"/>
                  <a:pt x="64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35" y="14"/>
                  <a:pt x="30" y="20"/>
                  <a:pt x="27" y="26"/>
                </a:cubicBezTo>
                <a:cubicBezTo>
                  <a:pt x="14" y="60"/>
                  <a:pt x="14" y="60"/>
                  <a:pt x="14" y="60"/>
                </a:cubicBezTo>
                <a:cubicBezTo>
                  <a:pt x="9" y="60"/>
                  <a:pt x="0" y="66"/>
                  <a:pt x="0" y="78"/>
                </a:cubicBezTo>
                <a:cubicBezTo>
                  <a:pt x="0" y="121"/>
                  <a:pt x="0" y="121"/>
                  <a:pt x="0" y="121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5" y="131"/>
                  <a:pt x="15" y="131"/>
                  <a:pt x="15" y="131"/>
                </a:cubicBezTo>
                <a:cubicBezTo>
                  <a:pt x="15" y="148"/>
                  <a:pt x="35" y="148"/>
                  <a:pt x="35" y="131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125" y="121"/>
                  <a:pt x="125" y="121"/>
                  <a:pt x="125" y="121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5" y="148"/>
                  <a:pt x="145" y="148"/>
                  <a:pt x="145" y="131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0" y="66"/>
                  <a:pt x="151" y="60"/>
                  <a:pt x="146" y="60"/>
                </a:cubicBezTo>
                <a:close/>
                <a:moveTo>
                  <a:pt x="32" y="95"/>
                </a:moveTo>
                <a:cubicBezTo>
                  <a:pt x="26" y="95"/>
                  <a:pt x="21" y="90"/>
                  <a:pt x="21" y="83"/>
                </a:cubicBezTo>
                <a:cubicBezTo>
                  <a:pt x="21" y="77"/>
                  <a:pt x="26" y="72"/>
                  <a:pt x="32" y="72"/>
                </a:cubicBezTo>
                <a:cubicBezTo>
                  <a:pt x="38" y="72"/>
                  <a:pt x="43" y="77"/>
                  <a:pt x="43" y="83"/>
                </a:cubicBezTo>
                <a:cubicBezTo>
                  <a:pt x="43" y="90"/>
                  <a:pt x="38" y="95"/>
                  <a:pt x="32" y="95"/>
                </a:cubicBezTo>
                <a:close/>
                <a:moveTo>
                  <a:pt x="28" y="59"/>
                </a:moveTo>
                <a:cubicBezTo>
                  <a:pt x="38" y="33"/>
                  <a:pt x="38" y="33"/>
                  <a:pt x="38" y="33"/>
                </a:cubicBezTo>
                <a:cubicBezTo>
                  <a:pt x="39" y="29"/>
                  <a:pt x="41" y="26"/>
                  <a:pt x="45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9" y="26"/>
                  <a:pt x="121" y="29"/>
                  <a:pt x="122" y="33"/>
                </a:cubicBezTo>
                <a:cubicBezTo>
                  <a:pt x="132" y="59"/>
                  <a:pt x="132" y="59"/>
                  <a:pt x="132" y="59"/>
                </a:cubicBezTo>
                <a:lnTo>
                  <a:pt x="28" y="59"/>
                </a:lnTo>
                <a:close/>
                <a:moveTo>
                  <a:pt x="128" y="95"/>
                </a:moveTo>
                <a:cubicBezTo>
                  <a:pt x="122" y="95"/>
                  <a:pt x="117" y="90"/>
                  <a:pt x="117" y="83"/>
                </a:cubicBezTo>
                <a:cubicBezTo>
                  <a:pt x="117" y="77"/>
                  <a:pt x="122" y="72"/>
                  <a:pt x="128" y="72"/>
                </a:cubicBezTo>
                <a:cubicBezTo>
                  <a:pt x="134" y="72"/>
                  <a:pt x="139" y="77"/>
                  <a:pt x="139" y="83"/>
                </a:cubicBezTo>
                <a:cubicBezTo>
                  <a:pt x="139" y="90"/>
                  <a:pt x="134" y="95"/>
                  <a:pt x="128" y="9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3" name="Freeform 21"/>
          <p:cNvSpPr/>
          <p:nvPr/>
        </p:nvSpPr>
        <p:spPr>
          <a:xfrm>
            <a:off x="7358063" y="1997075"/>
            <a:ext cx="206375" cy="180975"/>
          </a:xfrm>
          <a:custGeom>
            <a:avLst/>
            <a:gdLst/>
            <a:ahLst/>
            <a:cxnLst>
              <a:cxn ang="0">
                <a:pos x="54348" y="38794"/>
              </a:cxn>
              <a:cxn ang="0">
                <a:pos x="54348" y="0"/>
              </a:cxn>
              <a:cxn ang="0">
                <a:pos x="0" y="92509"/>
              </a:cxn>
              <a:cxn ang="0">
                <a:pos x="54348" y="182033"/>
              </a:cxn>
              <a:cxn ang="0">
                <a:pos x="54348" y="143239"/>
              </a:cxn>
              <a:cxn ang="0">
                <a:pos x="108697" y="143239"/>
              </a:cxn>
              <a:cxn ang="0">
                <a:pos x="138890" y="125334"/>
              </a:cxn>
              <a:cxn ang="0">
                <a:pos x="205316" y="11937"/>
              </a:cxn>
              <a:cxn ang="0">
                <a:pos x="160026" y="38794"/>
              </a:cxn>
              <a:cxn ang="0">
                <a:pos x="54348" y="38794"/>
              </a:cxn>
            </a:cxnLst>
            <a:rect l="0" t="0" r="0" b="0"/>
            <a:pathLst>
              <a:path w="68" h="61">
                <a:moveTo>
                  <a:pt x="18" y="13"/>
                </a:move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0" y="22"/>
                  <a:pt x="0" y="31"/>
                </a:cubicBezTo>
                <a:cubicBezTo>
                  <a:pt x="0" y="39"/>
                  <a:pt x="18" y="61"/>
                  <a:pt x="18" y="61"/>
                </a:cubicBezTo>
                <a:cubicBezTo>
                  <a:pt x="18" y="48"/>
                  <a:pt x="18" y="48"/>
                  <a:pt x="18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40" y="48"/>
                  <a:pt x="44" y="46"/>
                  <a:pt x="46" y="42"/>
                </a:cubicBezTo>
                <a:cubicBezTo>
                  <a:pt x="68" y="4"/>
                  <a:pt x="68" y="4"/>
                  <a:pt x="68" y="4"/>
                </a:cubicBezTo>
                <a:cubicBezTo>
                  <a:pt x="65" y="10"/>
                  <a:pt x="59" y="13"/>
                  <a:pt x="53" y="13"/>
                </a:cubicBezTo>
                <a:cubicBezTo>
                  <a:pt x="18" y="13"/>
                  <a:pt x="18" y="13"/>
                  <a:pt x="18" y="1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4" name="Freeform 22"/>
          <p:cNvSpPr/>
          <p:nvPr/>
        </p:nvSpPr>
        <p:spPr>
          <a:xfrm>
            <a:off x="7335838" y="1749425"/>
            <a:ext cx="160337" cy="141288"/>
          </a:xfrm>
          <a:custGeom>
            <a:avLst/>
            <a:gdLst/>
            <a:ahLst/>
            <a:cxnLst>
              <a:cxn ang="0">
                <a:pos x="107245" y="21122"/>
              </a:cxn>
              <a:cxn ang="0">
                <a:pos x="71496" y="0"/>
              </a:cxn>
              <a:cxn ang="0">
                <a:pos x="35748" y="21122"/>
              </a:cxn>
              <a:cxn ang="0">
                <a:pos x="11916" y="66382"/>
              </a:cxn>
              <a:cxn ang="0">
                <a:pos x="35748" y="108626"/>
              </a:cxn>
              <a:cxn ang="0">
                <a:pos x="0" y="126730"/>
              </a:cxn>
              <a:cxn ang="0">
                <a:pos x="107245" y="126730"/>
              </a:cxn>
              <a:cxn ang="0">
                <a:pos x="160867" y="36209"/>
              </a:cxn>
              <a:cxn ang="0">
                <a:pos x="125119" y="54313"/>
              </a:cxn>
              <a:cxn ang="0">
                <a:pos x="107245" y="21122"/>
              </a:cxn>
            </a:cxnLst>
            <a:rect l="0" t="0" r="0" b="0"/>
            <a:pathLst>
              <a:path w="54" h="47">
                <a:moveTo>
                  <a:pt x="36" y="7"/>
                </a:moveTo>
                <a:cubicBezTo>
                  <a:pt x="33" y="3"/>
                  <a:pt x="29" y="0"/>
                  <a:pt x="24" y="0"/>
                </a:cubicBezTo>
                <a:cubicBezTo>
                  <a:pt x="19" y="0"/>
                  <a:pt x="14" y="3"/>
                  <a:pt x="12" y="7"/>
                </a:cubicBezTo>
                <a:cubicBezTo>
                  <a:pt x="12" y="7"/>
                  <a:pt x="8" y="14"/>
                  <a:pt x="4" y="22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28" y="47"/>
                  <a:pt x="36" y="42"/>
                </a:cubicBezTo>
                <a:cubicBezTo>
                  <a:pt x="44" y="38"/>
                  <a:pt x="54" y="12"/>
                  <a:pt x="54" y="12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8"/>
                  <a:pt x="38" y="10"/>
                  <a:pt x="36" y="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5" name="Freeform 23"/>
          <p:cNvSpPr/>
          <p:nvPr/>
        </p:nvSpPr>
        <p:spPr>
          <a:xfrm>
            <a:off x="7415213" y="1878013"/>
            <a:ext cx="149225" cy="144462"/>
          </a:xfrm>
          <a:custGeom>
            <a:avLst/>
            <a:gdLst/>
            <a:ahLst/>
            <a:cxnLst>
              <a:cxn ang="0">
                <a:pos x="139096" y="122943"/>
              </a:cxn>
              <a:cxn ang="0">
                <a:pos x="139096" y="80962"/>
              </a:cxn>
              <a:cxn ang="0">
                <a:pos x="93738" y="0"/>
              </a:cxn>
              <a:cxn ang="0">
                <a:pos x="0" y="53975"/>
              </a:cxn>
              <a:cxn ang="0">
                <a:pos x="54429" y="143933"/>
              </a:cxn>
              <a:cxn ang="0">
                <a:pos x="102810" y="143933"/>
              </a:cxn>
              <a:cxn ang="0">
                <a:pos x="139096" y="122943"/>
              </a:cxn>
            </a:cxnLst>
            <a:rect l="0" t="0" r="0" b="0"/>
            <a:pathLst>
              <a:path w="49" h="48">
                <a:moveTo>
                  <a:pt x="46" y="41"/>
                </a:moveTo>
                <a:cubicBezTo>
                  <a:pt x="49" y="37"/>
                  <a:pt x="49" y="32"/>
                  <a:pt x="46" y="27"/>
                </a:cubicBezTo>
                <a:cubicBezTo>
                  <a:pt x="46" y="27"/>
                  <a:pt x="37" y="12"/>
                  <a:pt x="31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8" y="48"/>
                  <a:pt x="18" y="48"/>
                  <a:pt x="18" y="48"/>
                </a:cubicBezTo>
                <a:cubicBezTo>
                  <a:pt x="26" y="48"/>
                  <a:pt x="34" y="48"/>
                  <a:pt x="34" y="48"/>
                </a:cubicBezTo>
                <a:cubicBezTo>
                  <a:pt x="39" y="48"/>
                  <a:pt x="44" y="46"/>
                  <a:pt x="46" y="4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6" name="Freeform 24"/>
          <p:cNvSpPr/>
          <p:nvPr/>
        </p:nvSpPr>
        <p:spPr>
          <a:xfrm>
            <a:off x="7113588" y="1897063"/>
            <a:ext cx="158750" cy="228600"/>
          </a:xfrm>
          <a:custGeom>
            <a:avLst/>
            <a:gdLst/>
            <a:ahLst/>
            <a:cxnLst>
              <a:cxn ang="0">
                <a:pos x="125801" y="84221"/>
              </a:cxn>
              <a:cxn ang="0">
                <a:pos x="158749" y="105276"/>
              </a:cxn>
              <a:cxn ang="0">
                <a:pos x="104834" y="12032"/>
              </a:cxn>
              <a:cxn ang="0">
                <a:pos x="0" y="12032"/>
              </a:cxn>
              <a:cxn ang="0">
                <a:pos x="32948" y="33087"/>
              </a:cxn>
              <a:cxn ang="0">
                <a:pos x="5991" y="78205"/>
              </a:cxn>
              <a:cxn ang="0">
                <a:pos x="5991" y="114300"/>
              </a:cxn>
              <a:cxn ang="0">
                <a:pos x="71886" y="228600"/>
              </a:cxn>
              <a:cxn ang="0">
                <a:pos x="71886" y="174458"/>
              </a:cxn>
              <a:cxn ang="0">
                <a:pos x="125801" y="84221"/>
              </a:cxn>
            </a:cxnLst>
            <a:rect l="0" t="0" r="0" b="0"/>
            <a:pathLst>
              <a:path w="53" h="76">
                <a:moveTo>
                  <a:pt x="42" y="28"/>
                </a:moveTo>
                <a:cubicBezTo>
                  <a:pt x="53" y="35"/>
                  <a:pt x="53" y="35"/>
                  <a:pt x="53" y="35"/>
                </a:cubicBezTo>
                <a:cubicBezTo>
                  <a:pt x="53" y="35"/>
                  <a:pt x="43" y="9"/>
                  <a:pt x="35" y="4"/>
                </a:cubicBezTo>
                <a:cubicBezTo>
                  <a:pt x="28" y="0"/>
                  <a:pt x="0" y="4"/>
                  <a:pt x="0" y="4"/>
                </a:cubicBezTo>
                <a:cubicBezTo>
                  <a:pt x="11" y="11"/>
                  <a:pt x="11" y="11"/>
                  <a:pt x="11" y="11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0"/>
                  <a:pt x="0" y="34"/>
                  <a:pt x="2" y="38"/>
                </a:cubicBezTo>
                <a:cubicBezTo>
                  <a:pt x="24" y="76"/>
                  <a:pt x="24" y="76"/>
                  <a:pt x="24" y="76"/>
                </a:cubicBezTo>
                <a:cubicBezTo>
                  <a:pt x="21" y="71"/>
                  <a:pt x="21" y="64"/>
                  <a:pt x="24" y="58"/>
                </a:cubicBezTo>
                <a:lnTo>
                  <a:pt x="42" y="2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7" name="Freeform 25"/>
          <p:cNvSpPr/>
          <p:nvPr/>
        </p:nvSpPr>
        <p:spPr>
          <a:xfrm>
            <a:off x="7186613" y="2035175"/>
            <a:ext cx="139700" cy="107950"/>
          </a:xfrm>
          <a:custGeom>
            <a:avLst/>
            <a:gdLst/>
            <a:ahLst/>
            <a:cxnLst>
              <a:cxn ang="0">
                <a:pos x="6074" y="86961"/>
              </a:cxn>
              <a:cxn ang="0">
                <a:pos x="42517" y="107951"/>
              </a:cxn>
              <a:cxn ang="0">
                <a:pos x="139700" y="107951"/>
              </a:cxn>
              <a:cxn ang="0">
                <a:pos x="139700" y="0"/>
              </a:cxn>
              <a:cxn ang="0">
                <a:pos x="30370" y="0"/>
              </a:cxn>
              <a:cxn ang="0">
                <a:pos x="6074" y="44980"/>
              </a:cxn>
              <a:cxn ang="0">
                <a:pos x="6074" y="86961"/>
              </a:cxn>
            </a:cxnLst>
            <a:rect l="0" t="0" r="0" b="0"/>
            <a:pathLst>
              <a:path w="46" h="36">
                <a:moveTo>
                  <a:pt x="2" y="29"/>
                </a:moveTo>
                <a:cubicBezTo>
                  <a:pt x="5" y="33"/>
                  <a:pt x="9" y="36"/>
                  <a:pt x="14" y="36"/>
                </a:cubicBezTo>
                <a:cubicBezTo>
                  <a:pt x="14" y="36"/>
                  <a:pt x="32" y="36"/>
                  <a:pt x="46" y="36"/>
                </a:cubicBezTo>
                <a:cubicBezTo>
                  <a:pt x="46" y="0"/>
                  <a:pt x="46" y="0"/>
                  <a:pt x="46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8"/>
                  <a:pt x="2" y="15"/>
                  <a:pt x="2" y="15"/>
                </a:cubicBezTo>
                <a:cubicBezTo>
                  <a:pt x="0" y="19"/>
                  <a:pt x="0" y="24"/>
                  <a:pt x="2" y="2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8" name="Freeform 26"/>
          <p:cNvSpPr/>
          <p:nvPr/>
        </p:nvSpPr>
        <p:spPr>
          <a:xfrm>
            <a:off x="7186613" y="1739900"/>
            <a:ext cx="220662" cy="165100"/>
          </a:xfrm>
          <a:custGeom>
            <a:avLst/>
            <a:gdLst/>
            <a:ahLst/>
            <a:cxnLst>
              <a:cxn ang="0">
                <a:pos x="0" y="114069"/>
              </a:cxn>
              <a:cxn ang="0">
                <a:pos x="93481" y="165100"/>
              </a:cxn>
              <a:cxn ang="0">
                <a:pos x="174900" y="27016"/>
              </a:cxn>
              <a:cxn ang="0">
                <a:pos x="220133" y="0"/>
              </a:cxn>
              <a:cxn ang="0">
                <a:pos x="87450" y="0"/>
              </a:cxn>
              <a:cxn ang="0">
                <a:pos x="57295" y="18011"/>
              </a:cxn>
              <a:cxn ang="0">
                <a:pos x="0" y="114069"/>
              </a:cxn>
            </a:cxnLst>
            <a:rect l="0" t="0" r="0" b="0"/>
            <a:pathLst>
              <a:path w="73" h="55">
                <a:moveTo>
                  <a:pt x="0" y="38"/>
                </a:move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54" y="16"/>
                  <a:pt x="58" y="9"/>
                </a:cubicBezTo>
                <a:cubicBezTo>
                  <a:pt x="61" y="3"/>
                  <a:pt x="67" y="0"/>
                  <a:pt x="7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2"/>
                  <a:pt x="19" y="6"/>
                </a:cubicBezTo>
                <a:cubicBezTo>
                  <a:pt x="15" y="12"/>
                  <a:pt x="0" y="38"/>
                  <a:pt x="0" y="3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89" name="Freeform 27"/>
          <p:cNvSpPr>
            <a:spLocks noEditPoints="1"/>
          </p:cNvSpPr>
          <p:nvPr/>
        </p:nvSpPr>
        <p:spPr>
          <a:xfrm>
            <a:off x="7939088" y="1727200"/>
            <a:ext cx="528637" cy="442913"/>
          </a:xfrm>
          <a:custGeom>
            <a:avLst/>
            <a:gdLst/>
            <a:ahLst/>
            <a:cxnLst>
              <a:cxn ang="0">
                <a:pos x="285630" y="0"/>
              </a:cxn>
              <a:cxn ang="0">
                <a:pos x="243537" y="42132"/>
              </a:cxn>
              <a:cxn ang="0">
                <a:pos x="285630" y="87273"/>
              </a:cxn>
              <a:cxn ang="0">
                <a:pos x="330729" y="42132"/>
              </a:cxn>
              <a:cxn ang="0">
                <a:pos x="285630" y="0"/>
              </a:cxn>
              <a:cxn ang="0">
                <a:pos x="84186" y="18056"/>
              </a:cxn>
              <a:cxn ang="0">
                <a:pos x="60133" y="36113"/>
              </a:cxn>
              <a:cxn ang="0">
                <a:pos x="42093" y="108339"/>
              </a:cxn>
              <a:cxn ang="0">
                <a:pos x="27060" y="96301"/>
              </a:cxn>
              <a:cxn ang="0">
                <a:pos x="18040" y="96301"/>
              </a:cxn>
              <a:cxn ang="0">
                <a:pos x="12027" y="102320"/>
              </a:cxn>
              <a:cxn ang="0">
                <a:pos x="15033" y="111348"/>
              </a:cxn>
              <a:cxn ang="0">
                <a:pos x="36080" y="129405"/>
              </a:cxn>
              <a:cxn ang="0">
                <a:pos x="42093" y="147461"/>
              </a:cxn>
              <a:cxn ang="0">
                <a:pos x="48106" y="153480"/>
              </a:cxn>
              <a:cxn ang="0">
                <a:pos x="36080" y="165518"/>
              </a:cxn>
              <a:cxn ang="0">
                <a:pos x="30066" y="183574"/>
              </a:cxn>
              <a:cxn ang="0">
                <a:pos x="30066" y="294923"/>
              </a:cxn>
              <a:cxn ang="0">
                <a:pos x="3007" y="403262"/>
              </a:cxn>
              <a:cxn ang="0">
                <a:pos x="9020" y="430346"/>
              </a:cxn>
              <a:cxn ang="0">
                <a:pos x="36080" y="436365"/>
              </a:cxn>
              <a:cxn ang="0">
                <a:pos x="54119" y="418309"/>
              </a:cxn>
              <a:cxn ang="0">
                <a:pos x="84186" y="306960"/>
              </a:cxn>
              <a:cxn ang="0">
                <a:pos x="84186" y="300941"/>
              </a:cxn>
              <a:cxn ang="0">
                <a:pos x="84186" y="216678"/>
              </a:cxn>
              <a:cxn ang="0">
                <a:pos x="147325" y="294923"/>
              </a:cxn>
              <a:cxn ang="0">
                <a:pos x="93206" y="400252"/>
              </a:cxn>
              <a:cxn ang="0">
                <a:pos x="105232" y="436365"/>
              </a:cxn>
              <a:cxn ang="0">
                <a:pos x="141312" y="424328"/>
              </a:cxn>
              <a:cxn ang="0">
                <a:pos x="204451" y="303951"/>
              </a:cxn>
              <a:cxn ang="0">
                <a:pos x="201444" y="273857"/>
              </a:cxn>
              <a:cxn ang="0">
                <a:pos x="189418" y="258810"/>
              </a:cxn>
              <a:cxn ang="0">
                <a:pos x="192424" y="255800"/>
              </a:cxn>
              <a:cxn ang="0">
                <a:pos x="192424" y="255800"/>
              </a:cxn>
              <a:cxn ang="0">
                <a:pos x="318703" y="355111"/>
              </a:cxn>
              <a:cxn ang="0">
                <a:pos x="201444" y="436365"/>
              </a:cxn>
              <a:cxn ang="0">
                <a:pos x="529167" y="436365"/>
              </a:cxn>
              <a:cxn ang="0">
                <a:pos x="375829" y="315989"/>
              </a:cxn>
              <a:cxn ang="0">
                <a:pos x="333736" y="343073"/>
              </a:cxn>
              <a:cxn ang="0">
                <a:pos x="201444" y="237744"/>
              </a:cxn>
              <a:cxn ang="0">
                <a:pos x="261577" y="126395"/>
              </a:cxn>
              <a:cxn ang="0">
                <a:pos x="261577" y="102320"/>
              </a:cxn>
              <a:cxn ang="0">
                <a:pos x="210464" y="30094"/>
              </a:cxn>
              <a:cxn ang="0">
                <a:pos x="189418" y="18056"/>
              </a:cxn>
              <a:cxn ang="0">
                <a:pos x="84186" y="18056"/>
              </a:cxn>
              <a:cxn ang="0">
                <a:pos x="102225" y="63198"/>
              </a:cxn>
              <a:cxn ang="0">
                <a:pos x="135298" y="66207"/>
              </a:cxn>
              <a:cxn ang="0">
                <a:pos x="93206" y="108339"/>
              </a:cxn>
              <a:cxn ang="0">
                <a:pos x="102225" y="63198"/>
              </a:cxn>
              <a:cxn ang="0">
                <a:pos x="192424" y="156490"/>
              </a:cxn>
              <a:cxn ang="0">
                <a:pos x="162358" y="204640"/>
              </a:cxn>
              <a:cxn ang="0">
                <a:pos x="141312" y="189593"/>
              </a:cxn>
              <a:cxn ang="0">
                <a:pos x="192424" y="156490"/>
              </a:cxn>
            </a:cxnLst>
            <a:rect l="0" t="0" r="0" b="0"/>
            <a:pathLst>
              <a:path w="176" h="147">
                <a:moveTo>
                  <a:pt x="95" y="0"/>
                </a:moveTo>
                <a:cubicBezTo>
                  <a:pt x="87" y="0"/>
                  <a:pt x="81" y="6"/>
                  <a:pt x="81" y="14"/>
                </a:cubicBezTo>
                <a:cubicBezTo>
                  <a:pt x="81" y="23"/>
                  <a:pt x="87" y="29"/>
                  <a:pt x="95" y="29"/>
                </a:cubicBezTo>
                <a:cubicBezTo>
                  <a:pt x="103" y="29"/>
                  <a:pt x="110" y="23"/>
                  <a:pt x="110" y="14"/>
                </a:cubicBezTo>
                <a:cubicBezTo>
                  <a:pt x="110" y="6"/>
                  <a:pt x="103" y="0"/>
                  <a:pt x="95" y="0"/>
                </a:cubicBezTo>
                <a:close/>
                <a:moveTo>
                  <a:pt x="28" y="6"/>
                </a:moveTo>
                <a:cubicBezTo>
                  <a:pt x="24" y="6"/>
                  <a:pt x="21" y="8"/>
                  <a:pt x="20" y="12"/>
                </a:cubicBezTo>
                <a:cubicBezTo>
                  <a:pt x="14" y="36"/>
                  <a:pt x="14" y="36"/>
                  <a:pt x="14" y="36"/>
                </a:cubicBezTo>
                <a:cubicBezTo>
                  <a:pt x="9" y="32"/>
                  <a:pt x="9" y="32"/>
                  <a:pt x="9" y="32"/>
                </a:cubicBezTo>
                <a:cubicBezTo>
                  <a:pt x="8" y="32"/>
                  <a:pt x="7" y="32"/>
                  <a:pt x="6" y="32"/>
                </a:cubicBezTo>
                <a:cubicBezTo>
                  <a:pt x="5" y="32"/>
                  <a:pt x="4" y="33"/>
                  <a:pt x="4" y="34"/>
                </a:cubicBezTo>
                <a:cubicBezTo>
                  <a:pt x="3" y="35"/>
                  <a:pt x="4" y="37"/>
                  <a:pt x="5" y="37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5"/>
                  <a:pt x="13" y="47"/>
                  <a:pt x="14" y="49"/>
                </a:cubicBezTo>
                <a:cubicBezTo>
                  <a:pt x="15" y="50"/>
                  <a:pt x="16" y="50"/>
                  <a:pt x="16" y="51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6"/>
                  <a:pt x="10" y="59"/>
                  <a:pt x="10" y="61"/>
                </a:cubicBezTo>
                <a:cubicBezTo>
                  <a:pt x="10" y="61"/>
                  <a:pt x="10" y="96"/>
                  <a:pt x="10" y="98"/>
                </a:cubicBezTo>
                <a:cubicBezTo>
                  <a:pt x="1" y="134"/>
                  <a:pt x="1" y="134"/>
                  <a:pt x="1" y="134"/>
                </a:cubicBezTo>
                <a:cubicBezTo>
                  <a:pt x="0" y="137"/>
                  <a:pt x="1" y="141"/>
                  <a:pt x="3" y="143"/>
                </a:cubicBezTo>
                <a:cubicBezTo>
                  <a:pt x="5" y="145"/>
                  <a:pt x="9" y="146"/>
                  <a:pt x="12" y="145"/>
                </a:cubicBezTo>
                <a:cubicBezTo>
                  <a:pt x="15" y="144"/>
                  <a:pt x="17" y="142"/>
                  <a:pt x="18" y="139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8" y="101"/>
                  <a:pt x="28" y="100"/>
                  <a:pt x="28" y="100"/>
                </a:cubicBezTo>
                <a:cubicBezTo>
                  <a:pt x="28" y="100"/>
                  <a:pt x="28" y="82"/>
                  <a:pt x="28" y="72"/>
                </a:cubicBezTo>
                <a:cubicBezTo>
                  <a:pt x="49" y="98"/>
                  <a:pt x="49" y="98"/>
                  <a:pt x="49" y="98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29" y="137"/>
                  <a:pt x="31" y="143"/>
                  <a:pt x="35" y="145"/>
                </a:cubicBezTo>
                <a:cubicBezTo>
                  <a:pt x="39" y="147"/>
                  <a:pt x="45" y="146"/>
                  <a:pt x="47" y="14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70" y="98"/>
                  <a:pt x="69" y="94"/>
                  <a:pt x="67" y="91"/>
                </a:cubicBezTo>
                <a:cubicBezTo>
                  <a:pt x="63" y="86"/>
                  <a:pt x="63" y="86"/>
                  <a:pt x="63" y="86"/>
                </a:cubicBezTo>
                <a:cubicBezTo>
                  <a:pt x="64" y="86"/>
                  <a:pt x="64" y="86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6" y="118"/>
                  <a:pt x="106" y="118"/>
                  <a:pt x="106" y="118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25" y="105"/>
                  <a:pt x="125" y="105"/>
                  <a:pt x="125" y="105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67" y="79"/>
                  <a:pt x="67" y="79"/>
                  <a:pt x="67" y="79"/>
                </a:cubicBezTo>
                <a:cubicBezTo>
                  <a:pt x="87" y="42"/>
                  <a:pt x="87" y="42"/>
                  <a:pt x="87" y="42"/>
                </a:cubicBezTo>
                <a:cubicBezTo>
                  <a:pt x="89" y="40"/>
                  <a:pt x="88" y="36"/>
                  <a:pt x="87" y="34"/>
                </a:cubicBezTo>
                <a:cubicBezTo>
                  <a:pt x="70" y="10"/>
                  <a:pt x="70" y="10"/>
                  <a:pt x="70" y="10"/>
                </a:cubicBezTo>
                <a:cubicBezTo>
                  <a:pt x="69" y="7"/>
                  <a:pt x="66" y="6"/>
                  <a:pt x="63" y="6"/>
                </a:cubicBezTo>
                <a:cubicBezTo>
                  <a:pt x="28" y="6"/>
                  <a:pt x="28" y="6"/>
                  <a:pt x="28" y="6"/>
                </a:cubicBezTo>
                <a:close/>
                <a:moveTo>
                  <a:pt x="34" y="21"/>
                </a:moveTo>
                <a:cubicBezTo>
                  <a:pt x="45" y="22"/>
                  <a:pt x="45" y="22"/>
                  <a:pt x="45" y="22"/>
                </a:cubicBezTo>
                <a:cubicBezTo>
                  <a:pt x="31" y="36"/>
                  <a:pt x="31" y="36"/>
                  <a:pt x="31" y="36"/>
                </a:cubicBezTo>
                <a:lnTo>
                  <a:pt x="34" y="21"/>
                </a:lnTo>
                <a:close/>
                <a:moveTo>
                  <a:pt x="64" y="52"/>
                </a:moveTo>
                <a:cubicBezTo>
                  <a:pt x="54" y="68"/>
                  <a:pt x="54" y="68"/>
                  <a:pt x="54" y="68"/>
                </a:cubicBezTo>
                <a:cubicBezTo>
                  <a:pt x="47" y="63"/>
                  <a:pt x="47" y="63"/>
                  <a:pt x="47" y="63"/>
                </a:cubicBezTo>
                <a:lnTo>
                  <a:pt x="64" y="5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0" name="Freeform 28"/>
          <p:cNvSpPr/>
          <p:nvPr/>
        </p:nvSpPr>
        <p:spPr>
          <a:xfrm>
            <a:off x="8796338" y="1943100"/>
            <a:ext cx="222250" cy="196850"/>
          </a:xfrm>
          <a:custGeom>
            <a:avLst/>
            <a:gdLst/>
            <a:ahLst/>
            <a:cxnLst>
              <a:cxn ang="0">
                <a:pos x="12013" y="81769"/>
              </a:cxn>
              <a:cxn ang="0">
                <a:pos x="75084" y="18171"/>
              </a:cxn>
              <a:cxn ang="0">
                <a:pos x="102114" y="45427"/>
              </a:cxn>
              <a:cxn ang="0">
                <a:pos x="69077" y="78740"/>
              </a:cxn>
              <a:cxn ang="0">
                <a:pos x="195219" y="78740"/>
              </a:cxn>
              <a:cxn ang="0">
                <a:pos x="192215" y="118111"/>
              </a:cxn>
              <a:cxn ang="0">
                <a:pos x="69077" y="118111"/>
              </a:cxn>
              <a:cxn ang="0">
                <a:pos x="102114" y="151424"/>
              </a:cxn>
              <a:cxn ang="0">
                <a:pos x="75084" y="178680"/>
              </a:cxn>
              <a:cxn ang="0">
                <a:pos x="12013" y="115082"/>
              </a:cxn>
              <a:cxn ang="0">
                <a:pos x="12013" y="81769"/>
              </a:cxn>
            </a:cxnLst>
            <a:rect l="0" t="0" r="0" b="0"/>
            <a:pathLst>
              <a:path w="74" h="65">
                <a:moveTo>
                  <a:pt x="4" y="27"/>
                </a:moveTo>
                <a:cubicBezTo>
                  <a:pt x="25" y="6"/>
                  <a:pt x="25" y="6"/>
                  <a:pt x="25" y="6"/>
                </a:cubicBezTo>
                <a:cubicBezTo>
                  <a:pt x="31" y="0"/>
                  <a:pt x="40" y="9"/>
                  <a:pt x="34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74" y="26"/>
                  <a:pt x="74" y="39"/>
                  <a:pt x="64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34" y="50"/>
                  <a:pt x="34" y="50"/>
                  <a:pt x="34" y="50"/>
                </a:cubicBezTo>
                <a:cubicBezTo>
                  <a:pt x="40" y="56"/>
                  <a:pt x="31" y="65"/>
                  <a:pt x="25" y="59"/>
                </a:cubicBezTo>
                <a:cubicBezTo>
                  <a:pt x="4" y="38"/>
                  <a:pt x="4" y="38"/>
                  <a:pt x="4" y="38"/>
                </a:cubicBezTo>
                <a:cubicBezTo>
                  <a:pt x="1" y="35"/>
                  <a:pt x="0" y="30"/>
                  <a:pt x="4" y="2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1" name="Oval 29"/>
          <p:cNvSpPr/>
          <p:nvPr/>
        </p:nvSpPr>
        <p:spPr>
          <a:xfrm>
            <a:off x="8970963" y="1757363"/>
            <a:ext cx="73025" cy="7143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492" name="Freeform 30"/>
          <p:cNvSpPr/>
          <p:nvPr/>
        </p:nvSpPr>
        <p:spPr>
          <a:xfrm>
            <a:off x="8916988" y="1803400"/>
            <a:ext cx="422275" cy="346075"/>
          </a:xfrm>
          <a:custGeom>
            <a:avLst/>
            <a:gdLst/>
            <a:ahLst/>
            <a:cxnLst>
              <a:cxn ang="0">
                <a:pos x="405319" y="180009"/>
              </a:cxn>
              <a:cxn ang="0">
                <a:pos x="399314" y="180009"/>
              </a:cxn>
              <a:cxn ang="0">
                <a:pos x="315248" y="180009"/>
              </a:cxn>
              <a:cxn ang="0">
                <a:pos x="192151" y="36002"/>
              </a:cxn>
              <a:cxn ang="0">
                <a:pos x="225177" y="36002"/>
              </a:cxn>
              <a:cxn ang="0">
                <a:pos x="279220" y="102005"/>
              </a:cxn>
              <a:cxn ang="0">
                <a:pos x="294231" y="108005"/>
              </a:cxn>
              <a:cxn ang="0">
                <a:pos x="312246" y="90004"/>
              </a:cxn>
              <a:cxn ang="0">
                <a:pos x="306241" y="75004"/>
              </a:cxn>
              <a:cxn ang="0">
                <a:pos x="246194" y="6000"/>
              </a:cxn>
              <a:cxn ang="0">
                <a:pos x="231182" y="0"/>
              </a:cxn>
              <a:cxn ang="0">
                <a:pos x="144113" y="0"/>
              </a:cxn>
              <a:cxn ang="0">
                <a:pos x="84066" y="45002"/>
              </a:cxn>
              <a:cxn ang="0">
                <a:pos x="84066" y="96005"/>
              </a:cxn>
              <a:cxn ang="0">
                <a:pos x="18014" y="96005"/>
              </a:cxn>
              <a:cxn ang="0">
                <a:pos x="6005" y="102005"/>
              </a:cxn>
              <a:cxn ang="0">
                <a:pos x="6005" y="129006"/>
              </a:cxn>
              <a:cxn ang="0">
                <a:pos x="18014" y="135007"/>
              </a:cxn>
              <a:cxn ang="0">
                <a:pos x="96076" y="135007"/>
              </a:cxn>
              <a:cxn ang="0">
                <a:pos x="120094" y="114006"/>
              </a:cxn>
              <a:cxn ang="0">
                <a:pos x="120094" y="81004"/>
              </a:cxn>
              <a:cxn ang="0">
                <a:pos x="165130" y="135007"/>
              </a:cxn>
              <a:cxn ang="0">
                <a:pos x="123097" y="177009"/>
              </a:cxn>
              <a:cxn ang="0">
                <a:pos x="120094" y="207010"/>
              </a:cxn>
              <a:cxn ang="0">
                <a:pos x="147116" y="327016"/>
              </a:cxn>
              <a:cxn ang="0">
                <a:pos x="171135" y="345017"/>
              </a:cxn>
              <a:cxn ang="0">
                <a:pos x="192151" y="324016"/>
              </a:cxn>
              <a:cxn ang="0">
                <a:pos x="192151" y="318016"/>
              </a:cxn>
              <a:cxn ang="0">
                <a:pos x="171135" y="216011"/>
              </a:cxn>
              <a:cxn ang="0">
                <a:pos x="225177" y="162008"/>
              </a:cxn>
              <a:cxn ang="0">
                <a:pos x="273215" y="216011"/>
              </a:cxn>
              <a:cxn ang="0">
                <a:pos x="303239" y="225011"/>
              </a:cxn>
              <a:cxn ang="0">
                <a:pos x="399314" y="225011"/>
              </a:cxn>
              <a:cxn ang="0">
                <a:pos x="423333" y="207010"/>
              </a:cxn>
              <a:cxn ang="0">
                <a:pos x="405319" y="180009"/>
              </a:cxn>
            </a:cxnLst>
            <a:rect l="0" t="0" r="0" b="0"/>
            <a:pathLst>
              <a:path w="141" h="115">
                <a:moveTo>
                  <a:pt x="135" y="60"/>
                </a:moveTo>
                <a:cubicBezTo>
                  <a:pt x="134" y="60"/>
                  <a:pt x="133" y="60"/>
                  <a:pt x="133" y="60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64" y="12"/>
                  <a:pt x="64" y="12"/>
                  <a:pt x="64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93" y="34"/>
                  <a:pt x="93" y="34"/>
                  <a:pt x="93" y="34"/>
                </a:cubicBezTo>
                <a:cubicBezTo>
                  <a:pt x="94" y="35"/>
                  <a:pt x="96" y="36"/>
                  <a:pt x="98" y="36"/>
                </a:cubicBezTo>
                <a:cubicBezTo>
                  <a:pt x="101" y="36"/>
                  <a:pt x="104" y="33"/>
                  <a:pt x="104" y="30"/>
                </a:cubicBezTo>
                <a:cubicBezTo>
                  <a:pt x="104" y="28"/>
                  <a:pt x="103" y="26"/>
                  <a:pt x="102" y="25"/>
                </a:cubicBezTo>
                <a:cubicBezTo>
                  <a:pt x="82" y="2"/>
                  <a:pt x="82" y="2"/>
                  <a:pt x="82" y="2"/>
                </a:cubicBezTo>
                <a:cubicBezTo>
                  <a:pt x="81" y="1"/>
                  <a:pt x="79" y="0"/>
                  <a:pt x="7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29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2"/>
                  <a:pt x="3" y="33"/>
                  <a:pt x="2" y="34"/>
                </a:cubicBezTo>
                <a:cubicBezTo>
                  <a:pt x="0" y="36"/>
                  <a:pt x="0" y="40"/>
                  <a:pt x="2" y="43"/>
                </a:cubicBezTo>
                <a:cubicBezTo>
                  <a:pt x="3" y="44"/>
                  <a:pt x="5" y="44"/>
                  <a:pt x="6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40" y="44"/>
                  <a:pt x="40" y="38"/>
                  <a:pt x="40" y="38"/>
                </a:cubicBezTo>
                <a:cubicBezTo>
                  <a:pt x="40" y="27"/>
                  <a:pt x="40" y="27"/>
                  <a:pt x="40" y="27"/>
                </a:cubicBezTo>
                <a:cubicBezTo>
                  <a:pt x="55" y="45"/>
                  <a:pt x="55" y="45"/>
                  <a:pt x="55" y="45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9"/>
                  <a:pt x="38" y="62"/>
                  <a:pt x="40" y="6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50" y="113"/>
                  <a:pt x="53" y="115"/>
                  <a:pt x="57" y="115"/>
                </a:cubicBezTo>
                <a:cubicBezTo>
                  <a:pt x="61" y="115"/>
                  <a:pt x="64" y="112"/>
                  <a:pt x="64" y="108"/>
                </a:cubicBezTo>
                <a:cubicBezTo>
                  <a:pt x="64" y="107"/>
                  <a:pt x="64" y="106"/>
                  <a:pt x="64" y="106"/>
                </a:cubicBezTo>
                <a:cubicBezTo>
                  <a:pt x="57" y="72"/>
                  <a:pt x="57" y="72"/>
                  <a:pt x="57" y="72"/>
                </a:cubicBezTo>
                <a:cubicBezTo>
                  <a:pt x="75" y="54"/>
                  <a:pt x="75" y="54"/>
                  <a:pt x="75" y="54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4" y="75"/>
                  <a:pt x="101" y="75"/>
                </a:cubicBezTo>
                <a:cubicBezTo>
                  <a:pt x="133" y="75"/>
                  <a:pt x="133" y="75"/>
                  <a:pt x="133" y="75"/>
                </a:cubicBezTo>
                <a:cubicBezTo>
                  <a:pt x="136" y="75"/>
                  <a:pt x="140" y="73"/>
                  <a:pt x="141" y="69"/>
                </a:cubicBezTo>
                <a:cubicBezTo>
                  <a:pt x="141" y="65"/>
                  <a:pt x="139" y="61"/>
                  <a:pt x="135" y="6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3" name="Freeform 31"/>
          <p:cNvSpPr>
            <a:spLocks noEditPoints="1"/>
          </p:cNvSpPr>
          <p:nvPr/>
        </p:nvSpPr>
        <p:spPr>
          <a:xfrm>
            <a:off x="9659938" y="1833563"/>
            <a:ext cx="528637" cy="252412"/>
          </a:xfrm>
          <a:custGeom>
            <a:avLst/>
            <a:gdLst/>
            <a:ahLst/>
            <a:cxnLst>
              <a:cxn ang="0">
                <a:pos x="0" y="251884"/>
              </a:cxn>
              <a:cxn ang="0">
                <a:pos x="0" y="0"/>
              </a:cxn>
              <a:cxn ang="0">
                <a:pos x="529167" y="0"/>
              </a:cxn>
              <a:cxn ang="0">
                <a:pos x="529167" y="251884"/>
              </a:cxn>
              <a:cxn ang="0">
                <a:pos x="0" y="251884"/>
              </a:cxn>
              <a:cxn ang="0">
                <a:pos x="0" y="251884"/>
              </a:cxn>
              <a:cxn ang="0">
                <a:pos x="35983" y="215901"/>
              </a:cxn>
              <a:cxn ang="0">
                <a:pos x="493184" y="215901"/>
              </a:cxn>
              <a:cxn ang="0">
                <a:pos x="493184" y="35983"/>
              </a:cxn>
              <a:cxn ang="0">
                <a:pos x="35983" y="35983"/>
              </a:cxn>
              <a:cxn ang="0">
                <a:pos x="35983" y="215901"/>
              </a:cxn>
              <a:cxn ang="0">
                <a:pos x="35983" y="215901"/>
              </a:cxn>
            </a:cxnLst>
            <a:rect l="0" t="0" r="0" b="0"/>
            <a:pathLst>
              <a:path w="250" h="119">
                <a:moveTo>
                  <a:pt x="0" y="119"/>
                </a:moveTo>
                <a:lnTo>
                  <a:pt x="0" y="0"/>
                </a:lnTo>
                <a:lnTo>
                  <a:pt x="250" y="0"/>
                </a:lnTo>
                <a:lnTo>
                  <a:pt x="250" y="119"/>
                </a:lnTo>
                <a:lnTo>
                  <a:pt x="0" y="119"/>
                </a:lnTo>
                <a:lnTo>
                  <a:pt x="0" y="119"/>
                </a:lnTo>
                <a:close/>
                <a:moveTo>
                  <a:pt x="17" y="102"/>
                </a:moveTo>
                <a:lnTo>
                  <a:pt x="233" y="102"/>
                </a:lnTo>
                <a:lnTo>
                  <a:pt x="233" y="17"/>
                </a:lnTo>
                <a:lnTo>
                  <a:pt x="17" y="17"/>
                </a:lnTo>
                <a:lnTo>
                  <a:pt x="17" y="102"/>
                </a:lnTo>
                <a:lnTo>
                  <a:pt x="17" y="10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4" name="Line 32"/>
          <p:cNvSpPr/>
          <p:nvPr/>
        </p:nvSpPr>
        <p:spPr>
          <a:xfrm>
            <a:off x="9923463" y="196056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95" name="Line 33"/>
          <p:cNvSpPr/>
          <p:nvPr/>
        </p:nvSpPr>
        <p:spPr>
          <a:xfrm>
            <a:off x="9923463" y="196056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96" name="Line 34"/>
          <p:cNvSpPr/>
          <p:nvPr/>
        </p:nvSpPr>
        <p:spPr>
          <a:xfrm>
            <a:off x="9852025" y="2028825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97" name="Line 35"/>
          <p:cNvSpPr/>
          <p:nvPr/>
        </p:nvSpPr>
        <p:spPr>
          <a:xfrm>
            <a:off x="9852025" y="2028825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498" name="Freeform 36"/>
          <p:cNvSpPr>
            <a:spLocks noEditPoints="1"/>
          </p:cNvSpPr>
          <p:nvPr/>
        </p:nvSpPr>
        <p:spPr>
          <a:xfrm>
            <a:off x="9853613" y="1890713"/>
            <a:ext cx="139700" cy="138112"/>
          </a:xfrm>
          <a:custGeom>
            <a:avLst/>
            <a:gdLst/>
            <a:ahLst/>
            <a:cxnLst>
              <a:cxn ang="0">
                <a:pos x="60739" y="56828"/>
              </a:cxn>
              <a:cxn ang="0">
                <a:pos x="60739" y="41873"/>
              </a:cxn>
              <a:cxn ang="0">
                <a:pos x="60739" y="56828"/>
              </a:cxn>
              <a:cxn ang="0">
                <a:pos x="69850" y="0"/>
              </a:cxn>
              <a:cxn ang="0">
                <a:pos x="0" y="68792"/>
              </a:cxn>
              <a:cxn ang="0">
                <a:pos x="69850" y="137584"/>
              </a:cxn>
              <a:cxn ang="0">
                <a:pos x="139700" y="68792"/>
              </a:cxn>
              <a:cxn ang="0">
                <a:pos x="69850" y="0"/>
              </a:cxn>
              <a:cxn ang="0">
                <a:pos x="78961" y="113656"/>
              </a:cxn>
              <a:cxn ang="0">
                <a:pos x="78961" y="125620"/>
              </a:cxn>
              <a:cxn ang="0">
                <a:pos x="60739" y="125620"/>
              </a:cxn>
              <a:cxn ang="0">
                <a:pos x="60739" y="110665"/>
              </a:cxn>
              <a:cxn ang="0">
                <a:pos x="33407" y="80756"/>
              </a:cxn>
              <a:cxn ang="0">
                <a:pos x="51628" y="80756"/>
              </a:cxn>
              <a:cxn ang="0">
                <a:pos x="60739" y="95711"/>
              </a:cxn>
              <a:cxn ang="0">
                <a:pos x="60739" y="74774"/>
              </a:cxn>
              <a:cxn ang="0">
                <a:pos x="33407" y="50846"/>
              </a:cxn>
              <a:cxn ang="0">
                <a:pos x="60739" y="23928"/>
              </a:cxn>
              <a:cxn ang="0">
                <a:pos x="60739" y="11964"/>
              </a:cxn>
              <a:cxn ang="0">
                <a:pos x="78961" y="11964"/>
              </a:cxn>
              <a:cxn ang="0">
                <a:pos x="78961" y="23928"/>
              </a:cxn>
              <a:cxn ang="0">
                <a:pos x="106293" y="50846"/>
              </a:cxn>
              <a:cxn ang="0">
                <a:pos x="88072" y="50846"/>
              </a:cxn>
              <a:cxn ang="0">
                <a:pos x="78961" y="41873"/>
              </a:cxn>
              <a:cxn ang="0">
                <a:pos x="78961" y="59819"/>
              </a:cxn>
              <a:cxn ang="0">
                <a:pos x="109330" y="83747"/>
              </a:cxn>
              <a:cxn ang="0">
                <a:pos x="78961" y="113656"/>
              </a:cxn>
              <a:cxn ang="0">
                <a:pos x="78961" y="77765"/>
              </a:cxn>
              <a:cxn ang="0">
                <a:pos x="78961" y="95711"/>
              </a:cxn>
              <a:cxn ang="0">
                <a:pos x="78961" y="77765"/>
              </a:cxn>
            </a:cxnLst>
            <a:rect l="0" t="0" r="0" b="0"/>
            <a:pathLst>
              <a:path w="46" h="46">
                <a:moveTo>
                  <a:pt x="20" y="19"/>
                </a:moveTo>
                <a:cubicBezTo>
                  <a:pt x="20" y="14"/>
                  <a:pt x="20" y="14"/>
                  <a:pt x="20" y="14"/>
                </a:cubicBezTo>
                <a:cubicBezTo>
                  <a:pt x="16" y="14"/>
                  <a:pt x="16" y="19"/>
                  <a:pt x="20" y="19"/>
                </a:cubicBezTo>
                <a:close/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6"/>
                  <a:pt x="10" y="46"/>
                  <a:pt x="23" y="46"/>
                </a:cubicBezTo>
                <a:cubicBezTo>
                  <a:pt x="36" y="46"/>
                  <a:pt x="46" y="36"/>
                  <a:pt x="46" y="23"/>
                </a:cubicBezTo>
                <a:cubicBezTo>
                  <a:pt x="46" y="10"/>
                  <a:pt x="36" y="0"/>
                  <a:pt x="23" y="0"/>
                </a:cubicBezTo>
                <a:close/>
                <a:moveTo>
                  <a:pt x="26" y="38"/>
                </a:moveTo>
                <a:cubicBezTo>
                  <a:pt x="26" y="42"/>
                  <a:pt x="26" y="42"/>
                  <a:pt x="26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37"/>
                  <a:pt x="20" y="37"/>
                  <a:pt x="20" y="37"/>
                </a:cubicBezTo>
                <a:cubicBezTo>
                  <a:pt x="17" y="37"/>
                  <a:pt x="11" y="3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9"/>
                  <a:pt x="17" y="31"/>
                  <a:pt x="20" y="32"/>
                </a:cubicBezTo>
                <a:cubicBezTo>
                  <a:pt x="20" y="25"/>
                  <a:pt x="20" y="25"/>
                  <a:pt x="20" y="25"/>
                </a:cubicBezTo>
                <a:cubicBezTo>
                  <a:pt x="16" y="24"/>
                  <a:pt x="11" y="23"/>
                  <a:pt x="11" y="17"/>
                </a:cubicBezTo>
                <a:cubicBezTo>
                  <a:pt x="11" y="10"/>
                  <a:pt x="18" y="8"/>
                  <a:pt x="20" y="8"/>
                </a:cubicBezTo>
                <a:cubicBezTo>
                  <a:pt x="20" y="4"/>
                  <a:pt x="20" y="4"/>
                  <a:pt x="20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8"/>
                  <a:pt x="26" y="8"/>
                  <a:pt x="26" y="8"/>
                </a:cubicBezTo>
                <a:cubicBezTo>
                  <a:pt x="30" y="8"/>
                  <a:pt x="35" y="11"/>
                  <a:pt x="35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5"/>
                  <a:pt x="28" y="14"/>
                  <a:pt x="26" y="14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0"/>
                  <a:pt x="36" y="22"/>
                  <a:pt x="36" y="28"/>
                </a:cubicBezTo>
                <a:cubicBezTo>
                  <a:pt x="36" y="33"/>
                  <a:pt x="30" y="37"/>
                  <a:pt x="26" y="38"/>
                </a:cubicBezTo>
                <a:close/>
                <a:moveTo>
                  <a:pt x="26" y="26"/>
                </a:moveTo>
                <a:cubicBezTo>
                  <a:pt x="26" y="32"/>
                  <a:pt x="26" y="32"/>
                  <a:pt x="26" y="32"/>
                </a:cubicBezTo>
                <a:cubicBezTo>
                  <a:pt x="31" y="31"/>
                  <a:pt x="31" y="26"/>
                  <a:pt x="26" y="2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99" name="Freeform 37"/>
          <p:cNvSpPr>
            <a:spLocks noEditPoints="1"/>
          </p:cNvSpPr>
          <p:nvPr/>
        </p:nvSpPr>
        <p:spPr>
          <a:xfrm>
            <a:off x="10002838" y="1890713"/>
            <a:ext cx="136525" cy="138112"/>
          </a:xfrm>
          <a:custGeom>
            <a:avLst/>
            <a:gdLst/>
            <a:ahLst/>
            <a:cxnLst>
              <a:cxn ang="0">
                <a:pos x="68792" y="0"/>
              </a:cxn>
              <a:cxn ang="0">
                <a:pos x="0" y="68792"/>
              </a:cxn>
              <a:cxn ang="0">
                <a:pos x="68792" y="137584"/>
              </a:cxn>
              <a:cxn ang="0">
                <a:pos x="137583" y="68792"/>
              </a:cxn>
              <a:cxn ang="0">
                <a:pos x="68792" y="0"/>
              </a:cxn>
              <a:cxn ang="0">
                <a:pos x="62810" y="56828"/>
              </a:cxn>
              <a:cxn ang="0">
                <a:pos x="77764" y="56828"/>
              </a:cxn>
              <a:cxn ang="0">
                <a:pos x="77764" y="71783"/>
              </a:cxn>
              <a:cxn ang="0">
                <a:pos x="65801" y="71783"/>
              </a:cxn>
              <a:cxn ang="0">
                <a:pos x="59819" y="95711"/>
              </a:cxn>
              <a:cxn ang="0">
                <a:pos x="71782" y="95711"/>
              </a:cxn>
              <a:cxn ang="0">
                <a:pos x="101692" y="95711"/>
              </a:cxn>
              <a:cxn ang="0">
                <a:pos x="101692" y="110665"/>
              </a:cxn>
              <a:cxn ang="0">
                <a:pos x="35891" y="110665"/>
              </a:cxn>
              <a:cxn ang="0">
                <a:pos x="35891" y="95711"/>
              </a:cxn>
              <a:cxn ang="0">
                <a:pos x="44864" y="71783"/>
              </a:cxn>
              <a:cxn ang="0">
                <a:pos x="32900" y="71783"/>
              </a:cxn>
              <a:cxn ang="0">
                <a:pos x="32900" y="56828"/>
              </a:cxn>
              <a:cxn ang="0">
                <a:pos x="44864" y="56828"/>
              </a:cxn>
              <a:cxn ang="0">
                <a:pos x="41873" y="41873"/>
              </a:cxn>
              <a:cxn ang="0">
                <a:pos x="71782" y="17946"/>
              </a:cxn>
              <a:cxn ang="0">
                <a:pos x="101692" y="50846"/>
              </a:cxn>
              <a:cxn ang="0">
                <a:pos x="83746" y="50846"/>
              </a:cxn>
              <a:cxn ang="0">
                <a:pos x="71782" y="35891"/>
              </a:cxn>
              <a:cxn ang="0">
                <a:pos x="59819" y="44864"/>
              </a:cxn>
              <a:cxn ang="0">
                <a:pos x="62810" y="56828"/>
              </a:cxn>
            </a:cxnLst>
            <a:rect l="0" t="0" r="0" b="0"/>
            <a:pathLst>
              <a:path w="46" h="46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6"/>
                  <a:pt x="10" y="46"/>
                  <a:pt x="23" y="46"/>
                </a:cubicBezTo>
                <a:cubicBezTo>
                  <a:pt x="36" y="46"/>
                  <a:pt x="46" y="36"/>
                  <a:pt x="46" y="23"/>
                </a:cubicBezTo>
                <a:cubicBezTo>
                  <a:pt x="46" y="10"/>
                  <a:pt x="36" y="0"/>
                  <a:pt x="23" y="0"/>
                </a:cubicBezTo>
                <a:close/>
                <a:moveTo>
                  <a:pt x="21" y="19"/>
                </a:moveTo>
                <a:cubicBezTo>
                  <a:pt x="26" y="19"/>
                  <a:pt x="26" y="19"/>
                  <a:pt x="26" y="19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9"/>
                  <a:pt x="20" y="31"/>
                  <a:pt x="2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7"/>
                  <a:pt x="34" y="37"/>
                  <a:pt x="34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2"/>
                  <a:pt x="12" y="32"/>
                  <a:pt x="12" y="32"/>
                </a:cubicBezTo>
                <a:cubicBezTo>
                  <a:pt x="15" y="31"/>
                  <a:pt x="16" y="26"/>
                  <a:pt x="15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19"/>
                  <a:pt x="11" y="19"/>
                  <a:pt x="11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7"/>
                  <a:pt x="14" y="16"/>
                  <a:pt x="14" y="14"/>
                </a:cubicBezTo>
                <a:cubicBezTo>
                  <a:pt x="14" y="12"/>
                  <a:pt x="15" y="6"/>
                  <a:pt x="24" y="6"/>
                </a:cubicBezTo>
                <a:cubicBezTo>
                  <a:pt x="32" y="6"/>
                  <a:pt x="34" y="12"/>
                  <a:pt x="34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4"/>
                  <a:pt x="26" y="12"/>
                  <a:pt x="24" y="12"/>
                </a:cubicBezTo>
                <a:cubicBezTo>
                  <a:pt x="20" y="12"/>
                  <a:pt x="20" y="14"/>
                  <a:pt x="20" y="15"/>
                </a:cubicBezTo>
                <a:cubicBezTo>
                  <a:pt x="20" y="16"/>
                  <a:pt x="20" y="18"/>
                  <a:pt x="21" y="1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0" name="Freeform 38"/>
          <p:cNvSpPr>
            <a:spLocks noEditPoints="1"/>
          </p:cNvSpPr>
          <p:nvPr/>
        </p:nvSpPr>
        <p:spPr>
          <a:xfrm>
            <a:off x="9707563" y="1890713"/>
            <a:ext cx="138112" cy="138112"/>
          </a:xfrm>
          <a:custGeom>
            <a:avLst/>
            <a:gdLst/>
            <a:ahLst/>
            <a:cxnLst>
              <a:cxn ang="0">
                <a:pos x="68792" y="0"/>
              </a:cxn>
              <a:cxn ang="0">
                <a:pos x="0" y="68792"/>
              </a:cxn>
              <a:cxn ang="0">
                <a:pos x="68792" y="137584"/>
              </a:cxn>
              <a:cxn ang="0">
                <a:pos x="137583" y="68792"/>
              </a:cxn>
              <a:cxn ang="0">
                <a:pos x="68792" y="0"/>
              </a:cxn>
              <a:cxn ang="0">
                <a:pos x="98701" y="80756"/>
              </a:cxn>
              <a:cxn ang="0">
                <a:pos x="98701" y="95711"/>
              </a:cxn>
              <a:cxn ang="0">
                <a:pos x="77764" y="95711"/>
              </a:cxn>
              <a:cxn ang="0">
                <a:pos x="77764" y="119638"/>
              </a:cxn>
              <a:cxn ang="0">
                <a:pos x="59819" y="119638"/>
              </a:cxn>
              <a:cxn ang="0">
                <a:pos x="59819" y="95711"/>
              </a:cxn>
              <a:cxn ang="0">
                <a:pos x="35891" y="95711"/>
              </a:cxn>
              <a:cxn ang="0">
                <a:pos x="35891" y="80756"/>
              </a:cxn>
              <a:cxn ang="0">
                <a:pos x="59819" y="80756"/>
              </a:cxn>
              <a:cxn ang="0">
                <a:pos x="29909" y="26919"/>
              </a:cxn>
              <a:cxn ang="0">
                <a:pos x="50846" y="26919"/>
              </a:cxn>
              <a:cxn ang="0">
                <a:pos x="68792" y="59819"/>
              </a:cxn>
              <a:cxn ang="0">
                <a:pos x="89728" y="26919"/>
              </a:cxn>
              <a:cxn ang="0">
                <a:pos x="107674" y="26919"/>
              </a:cxn>
              <a:cxn ang="0">
                <a:pos x="77764" y="80756"/>
              </a:cxn>
              <a:cxn ang="0">
                <a:pos x="98701" y="80756"/>
              </a:cxn>
            </a:cxnLst>
            <a:rect l="0" t="0" r="0" b="0"/>
            <a:pathLst>
              <a:path w="46" h="46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6"/>
                  <a:pt x="10" y="46"/>
                  <a:pt x="23" y="46"/>
                </a:cubicBezTo>
                <a:cubicBezTo>
                  <a:pt x="36" y="46"/>
                  <a:pt x="46" y="36"/>
                  <a:pt x="46" y="23"/>
                </a:cubicBezTo>
                <a:cubicBezTo>
                  <a:pt x="46" y="10"/>
                  <a:pt x="36" y="0"/>
                  <a:pt x="23" y="0"/>
                </a:cubicBezTo>
                <a:close/>
                <a:moveTo>
                  <a:pt x="33" y="27"/>
                </a:moveTo>
                <a:cubicBezTo>
                  <a:pt x="33" y="32"/>
                  <a:pt x="33" y="32"/>
                  <a:pt x="33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40"/>
                  <a:pt x="26" y="40"/>
                  <a:pt x="26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32"/>
                  <a:pt x="20" y="32"/>
                  <a:pt x="20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7"/>
                  <a:pt x="12" y="27"/>
                  <a:pt x="12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10" y="9"/>
                  <a:pt x="10" y="9"/>
                  <a:pt x="10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20"/>
                  <a:pt x="23" y="20"/>
                  <a:pt x="23" y="20"/>
                </a:cubicBezTo>
                <a:cubicBezTo>
                  <a:pt x="30" y="9"/>
                  <a:pt x="30" y="9"/>
                  <a:pt x="30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26" y="27"/>
                  <a:pt x="26" y="27"/>
                  <a:pt x="26" y="27"/>
                </a:cubicBezTo>
                <a:cubicBezTo>
                  <a:pt x="33" y="27"/>
                  <a:pt x="33" y="27"/>
                  <a:pt x="33" y="2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1" name="Freeform 39"/>
          <p:cNvSpPr>
            <a:spLocks noEditPoints="1"/>
          </p:cNvSpPr>
          <p:nvPr/>
        </p:nvSpPr>
        <p:spPr>
          <a:xfrm>
            <a:off x="10618788" y="1941513"/>
            <a:ext cx="269875" cy="44450"/>
          </a:xfrm>
          <a:custGeom>
            <a:avLst/>
            <a:gdLst/>
            <a:ahLst/>
            <a:cxnLst>
              <a:cxn ang="0">
                <a:pos x="213783" y="0"/>
              </a:cxn>
              <a:cxn ang="0">
                <a:pos x="258233" y="44451"/>
              </a:cxn>
              <a:cxn ang="0">
                <a:pos x="270933" y="44451"/>
              </a:cxn>
              <a:cxn ang="0">
                <a:pos x="270933" y="0"/>
              </a:cxn>
              <a:cxn ang="0">
                <a:pos x="213783" y="0"/>
              </a:cxn>
              <a:cxn ang="0">
                <a:pos x="0" y="0"/>
              </a:cxn>
              <a:cxn ang="0">
                <a:pos x="0" y="44451"/>
              </a:cxn>
              <a:cxn ang="0">
                <a:pos x="158750" y="44451"/>
              </a:cxn>
              <a:cxn ang="0">
                <a:pos x="118533" y="0"/>
              </a:cxn>
              <a:cxn ang="0">
                <a:pos x="0" y="0"/>
              </a:cxn>
            </a:cxnLst>
            <a:rect l="0" t="0" r="0" b="0"/>
            <a:pathLst>
              <a:path w="128" h="21">
                <a:moveTo>
                  <a:pt x="101" y="0"/>
                </a:moveTo>
                <a:lnTo>
                  <a:pt x="122" y="21"/>
                </a:lnTo>
                <a:lnTo>
                  <a:pt x="128" y="21"/>
                </a:lnTo>
                <a:lnTo>
                  <a:pt x="128" y="0"/>
                </a:lnTo>
                <a:lnTo>
                  <a:pt x="101" y="0"/>
                </a:lnTo>
                <a:close/>
                <a:moveTo>
                  <a:pt x="0" y="0"/>
                </a:moveTo>
                <a:lnTo>
                  <a:pt x="0" y="21"/>
                </a:lnTo>
                <a:lnTo>
                  <a:pt x="75" y="21"/>
                </a:lnTo>
                <a:lnTo>
                  <a:pt x="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2" name="Freeform 40"/>
          <p:cNvSpPr>
            <a:spLocks noEditPoints="1"/>
          </p:cNvSpPr>
          <p:nvPr/>
        </p:nvSpPr>
        <p:spPr>
          <a:xfrm>
            <a:off x="10537825" y="1693863"/>
            <a:ext cx="481013" cy="482600"/>
          </a:xfrm>
          <a:custGeom>
            <a:avLst/>
            <a:gdLst/>
            <a:ahLst/>
            <a:cxnLst>
              <a:cxn ang="0">
                <a:pos x="411414" y="69374"/>
              </a:cxn>
              <a:cxn ang="0">
                <a:pos x="240242" y="0"/>
              </a:cxn>
              <a:cxn ang="0">
                <a:pos x="69069" y="69374"/>
              </a:cxn>
              <a:cxn ang="0">
                <a:pos x="0" y="241300"/>
              </a:cxn>
              <a:cxn ang="0">
                <a:pos x="69069" y="413226"/>
              </a:cxn>
              <a:cxn ang="0">
                <a:pos x="240242" y="482600"/>
              </a:cxn>
              <a:cxn ang="0">
                <a:pos x="240242" y="482600"/>
              </a:cxn>
              <a:cxn ang="0">
                <a:pos x="411414" y="413226"/>
              </a:cxn>
              <a:cxn ang="0">
                <a:pos x="480483" y="241300"/>
              </a:cxn>
              <a:cxn ang="0">
                <a:pos x="411414" y="69374"/>
              </a:cxn>
              <a:cxn ang="0">
                <a:pos x="372374" y="108585"/>
              </a:cxn>
              <a:cxn ang="0">
                <a:pos x="426429" y="241300"/>
              </a:cxn>
              <a:cxn ang="0">
                <a:pos x="390392" y="352901"/>
              </a:cxn>
              <a:cxn ang="0">
                <a:pos x="129130" y="90488"/>
              </a:cxn>
              <a:cxn ang="0">
                <a:pos x="240242" y="54293"/>
              </a:cxn>
              <a:cxn ang="0">
                <a:pos x="372374" y="108585"/>
              </a:cxn>
              <a:cxn ang="0">
                <a:pos x="240242" y="428308"/>
              </a:cxn>
              <a:cxn ang="0">
                <a:pos x="108109" y="374015"/>
              </a:cxn>
              <a:cxn ang="0">
                <a:pos x="54054" y="241300"/>
              </a:cxn>
              <a:cxn ang="0">
                <a:pos x="90091" y="129699"/>
              </a:cxn>
              <a:cxn ang="0">
                <a:pos x="351353" y="392113"/>
              </a:cxn>
              <a:cxn ang="0">
                <a:pos x="240242" y="428308"/>
              </a:cxn>
            </a:cxnLst>
            <a:rect l="0" t="0" r="0" b="0"/>
            <a:pathLst>
              <a:path w="160" h="160">
                <a:moveTo>
                  <a:pt x="137" y="23"/>
                </a:moveTo>
                <a:cubicBezTo>
                  <a:pt x="122" y="9"/>
                  <a:pt x="102" y="0"/>
                  <a:pt x="80" y="0"/>
                </a:cubicBezTo>
                <a:cubicBezTo>
                  <a:pt x="58" y="0"/>
                  <a:pt x="38" y="9"/>
                  <a:pt x="23" y="23"/>
                </a:cubicBezTo>
                <a:cubicBezTo>
                  <a:pt x="9" y="38"/>
                  <a:pt x="0" y="58"/>
                  <a:pt x="0" y="80"/>
                </a:cubicBezTo>
                <a:cubicBezTo>
                  <a:pt x="0" y="102"/>
                  <a:pt x="9" y="122"/>
                  <a:pt x="23" y="137"/>
                </a:cubicBezTo>
                <a:cubicBezTo>
                  <a:pt x="38" y="151"/>
                  <a:pt x="58" y="160"/>
                  <a:pt x="80" y="16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102" y="160"/>
                  <a:pt x="122" y="151"/>
                  <a:pt x="137" y="137"/>
                </a:cubicBezTo>
                <a:cubicBezTo>
                  <a:pt x="151" y="122"/>
                  <a:pt x="160" y="102"/>
                  <a:pt x="160" y="80"/>
                </a:cubicBezTo>
                <a:cubicBezTo>
                  <a:pt x="160" y="58"/>
                  <a:pt x="151" y="38"/>
                  <a:pt x="137" y="23"/>
                </a:cubicBezTo>
                <a:close/>
                <a:moveTo>
                  <a:pt x="124" y="36"/>
                </a:moveTo>
                <a:cubicBezTo>
                  <a:pt x="135" y="47"/>
                  <a:pt x="142" y="63"/>
                  <a:pt x="142" y="80"/>
                </a:cubicBezTo>
                <a:cubicBezTo>
                  <a:pt x="142" y="94"/>
                  <a:pt x="138" y="107"/>
                  <a:pt x="130" y="117"/>
                </a:cubicBezTo>
                <a:cubicBezTo>
                  <a:pt x="43" y="30"/>
                  <a:pt x="43" y="30"/>
                  <a:pt x="43" y="30"/>
                </a:cubicBezTo>
                <a:cubicBezTo>
                  <a:pt x="53" y="22"/>
                  <a:pt x="66" y="18"/>
                  <a:pt x="80" y="18"/>
                </a:cubicBezTo>
                <a:cubicBezTo>
                  <a:pt x="97" y="18"/>
                  <a:pt x="113" y="25"/>
                  <a:pt x="124" y="36"/>
                </a:cubicBezTo>
                <a:close/>
                <a:moveTo>
                  <a:pt x="80" y="142"/>
                </a:moveTo>
                <a:cubicBezTo>
                  <a:pt x="63" y="142"/>
                  <a:pt x="47" y="135"/>
                  <a:pt x="36" y="124"/>
                </a:cubicBezTo>
                <a:cubicBezTo>
                  <a:pt x="25" y="113"/>
                  <a:pt x="18" y="97"/>
                  <a:pt x="18" y="80"/>
                </a:cubicBezTo>
                <a:cubicBezTo>
                  <a:pt x="18" y="66"/>
                  <a:pt x="22" y="53"/>
                  <a:pt x="30" y="43"/>
                </a:cubicBezTo>
                <a:cubicBezTo>
                  <a:pt x="117" y="130"/>
                  <a:pt x="117" y="130"/>
                  <a:pt x="117" y="130"/>
                </a:cubicBezTo>
                <a:cubicBezTo>
                  <a:pt x="107" y="138"/>
                  <a:pt x="94" y="142"/>
                  <a:pt x="80" y="14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3" name="Rectangle 41"/>
          <p:cNvSpPr/>
          <p:nvPr/>
        </p:nvSpPr>
        <p:spPr>
          <a:xfrm>
            <a:off x="10898188" y="1941513"/>
            <a:ext cx="14287" cy="44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04" name="Rectangle 42"/>
          <p:cNvSpPr/>
          <p:nvPr/>
        </p:nvSpPr>
        <p:spPr>
          <a:xfrm>
            <a:off x="10918825" y="1941513"/>
            <a:ext cx="14288" cy="44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05" name="Freeform 43"/>
          <p:cNvSpPr/>
          <p:nvPr/>
        </p:nvSpPr>
        <p:spPr>
          <a:xfrm>
            <a:off x="10761663" y="1762125"/>
            <a:ext cx="150812" cy="173038"/>
          </a:xfrm>
          <a:custGeom>
            <a:avLst/>
            <a:gdLst/>
            <a:ahLst/>
            <a:cxnLst>
              <a:cxn ang="0">
                <a:pos x="150283" y="173567"/>
              </a:cxn>
              <a:cxn ang="0">
                <a:pos x="150283" y="152619"/>
              </a:cxn>
              <a:cxn ang="0">
                <a:pos x="147277" y="137657"/>
              </a:cxn>
              <a:cxn ang="0">
                <a:pos x="132249" y="122694"/>
              </a:cxn>
              <a:cxn ang="0">
                <a:pos x="111209" y="116709"/>
              </a:cxn>
              <a:cxn ang="0">
                <a:pos x="90170" y="116709"/>
              </a:cxn>
              <a:cxn ang="0">
                <a:pos x="72136" y="116709"/>
              </a:cxn>
              <a:cxn ang="0">
                <a:pos x="57108" y="110724"/>
              </a:cxn>
              <a:cxn ang="0">
                <a:pos x="51096" y="95761"/>
              </a:cxn>
              <a:cxn ang="0">
                <a:pos x="54102" y="83791"/>
              </a:cxn>
              <a:cxn ang="0">
                <a:pos x="54102" y="77806"/>
              </a:cxn>
              <a:cxn ang="0">
                <a:pos x="48091" y="74813"/>
              </a:cxn>
              <a:cxn ang="0">
                <a:pos x="45085" y="74813"/>
              </a:cxn>
              <a:cxn ang="0">
                <a:pos x="21040" y="65836"/>
              </a:cxn>
              <a:cxn ang="0">
                <a:pos x="12023" y="44888"/>
              </a:cxn>
              <a:cxn ang="0">
                <a:pos x="18034" y="23940"/>
              </a:cxn>
              <a:cxn ang="0">
                <a:pos x="27051" y="17955"/>
              </a:cxn>
              <a:cxn ang="0">
                <a:pos x="39074" y="14963"/>
              </a:cxn>
              <a:cxn ang="0">
                <a:pos x="48091" y="8978"/>
              </a:cxn>
              <a:cxn ang="0">
                <a:pos x="39074" y="0"/>
              </a:cxn>
              <a:cxn ang="0">
                <a:pos x="21040" y="5985"/>
              </a:cxn>
              <a:cxn ang="0">
                <a:pos x="3006" y="23940"/>
              </a:cxn>
              <a:cxn ang="0">
                <a:pos x="0" y="44888"/>
              </a:cxn>
              <a:cxn ang="0">
                <a:pos x="12023" y="74813"/>
              </a:cxn>
              <a:cxn ang="0">
                <a:pos x="39074" y="86784"/>
              </a:cxn>
              <a:cxn ang="0">
                <a:pos x="39074" y="95761"/>
              </a:cxn>
              <a:cxn ang="0">
                <a:pos x="45085" y="119701"/>
              </a:cxn>
              <a:cxn ang="0">
                <a:pos x="72136" y="131672"/>
              </a:cxn>
              <a:cxn ang="0">
                <a:pos x="111209" y="131672"/>
              </a:cxn>
              <a:cxn ang="0">
                <a:pos x="129243" y="137657"/>
              </a:cxn>
              <a:cxn ang="0">
                <a:pos x="132249" y="143642"/>
              </a:cxn>
              <a:cxn ang="0">
                <a:pos x="135255" y="152619"/>
              </a:cxn>
              <a:cxn ang="0">
                <a:pos x="135255" y="173567"/>
              </a:cxn>
              <a:cxn ang="0">
                <a:pos x="135255" y="173567"/>
              </a:cxn>
              <a:cxn ang="0">
                <a:pos x="150283" y="173567"/>
              </a:cxn>
              <a:cxn ang="0">
                <a:pos x="150283" y="173567"/>
              </a:cxn>
            </a:cxnLst>
            <a:rect l="0" t="0" r="0" b="0"/>
            <a:pathLst>
              <a:path w="50" h="58">
                <a:moveTo>
                  <a:pt x="50" y="58"/>
                </a:moveTo>
                <a:cubicBezTo>
                  <a:pt x="50" y="51"/>
                  <a:pt x="50" y="51"/>
                  <a:pt x="50" y="51"/>
                </a:cubicBezTo>
                <a:cubicBezTo>
                  <a:pt x="50" y="49"/>
                  <a:pt x="49" y="48"/>
                  <a:pt x="49" y="46"/>
                </a:cubicBezTo>
                <a:cubicBezTo>
                  <a:pt x="48" y="44"/>
                  <a:pt x="46" y="42"/>
                  <a:pt x="44" y="41"/>
                </a:cubicBezTo>
                <a:cubicBezTo>
                  <a:pt x="42" y="40"/>
                  <a:pt x="40" y="39"/>
                  <a:pt x="37" y="39"/>
                </a:cubicBezTo>
                <a:cubicBezTo>
                  <a:pt x="37" y="39"/>
                  <a:pt x="33" y="39"/>
                  <a:pt x="30" y="39"/>
                </a:cubicBezTo>
                <a:cubicBezTo>
                  <a:pt x="27" y="39"/>
                  <a:pt x="24" y="39"/>
                  <a:pt x="24" y="39"/>
                </a:cubicBezTo>
                <a:cubicBezTo>
                  <a:pt x="22" y="39"/>
                  <a:pt x="20" y="38"/>
                  <a:pt x="19" y="37"/>
                </a:cubicBezTo>
                <a:cubicBezTo>
                  <a:pt x="18" y="36"/>
                  <a:pt x="17" y="34"/>
                  <a:pt x="17" y="32"/>
                </a:cubicBezTo>
                <a:cubicBezTo>
                  <a:pt x="17" y="31"/>
                  <a:pt x="18" y="29"/>
                  <a:pt x="18" y="28"/>
                </a:cubicBezTo>
                <a:cubicBezTo>
                  <a:pt x="19" y="28"/>
                  <a:pt x="19" y="27"/>
                  <a:pt x="18" y="26"/>
                </a:cubicBezTo>
                <a:cubicBezTo>
                  <a:pt x="18" y="25"/>
                  <a:pt x="17" y="25"/>
                  <a:pt x="16" y="25"/>
                </a:cubicBezTo>
                <a:cubicBezTo>
                  <a:pt x="16" y="25"/>
                  <a:pt x="16" y="25"/>
                  <a:pt x="15" y="25"/>
                </a:cubicBezTo>
                <a:cubicBezTo>
                  <a:pt x="12" y="25"/>
                  <a:pt x="9" y="23"/>
                  <a:pt x="7" y="22"/>
                </a:cubicBezTo>
                <a:cubicBezTo>
                  <a:pt x="5" y="20"/>
                  <a:pt x="4" y="17"/>
                  <a:pt x="4" y="15"/>
                </a:cubicBezTo>
                <a:cubicBezTo>
                  <a:pt x="4" y="13"/>
                  <a:pt x="5" y="10"/>
                  <a:pt x="6" y="8"/>
                </a:cubicBezTo>
                <a:cubicBezTo>
                  <a:pt x="7" y="7"/>
                  <a:pt x="8" y="7"/>
                  <a:pt x="9" y="6"/>
                </a:cubicBezTo>
                <a:cubicBezTo>
                  <a:pt x="10" y="6"/>
                  <a:pt x="12" y="5"/>
                  <a:pt x="13" y="5"/>
                </a:cubicBezTo>
                <a:cubicBezTo>
                  <a:pt x="15" y="5"/>
                  <a:pt x="16" y="4"/>
                  <a:pt x="16" y="3"/>
                </a:cubicBezTo>
                <a:cubicBezTo>
                  <a:pt x="16" y="1"/>
                  <a:pt x="15" y="0"/>
                  <a:pt x="13" y="0"/>
                </a:cubicBezTo>
                <a:cubicBezTo>
                  <a:pt x="11" y="0"/>
                  <a:pt x="9" y="1"/>
                  <a:pt x="7" y="2"/>
                </a:cubicBezTo>
                <a:cubicBezTo>
                  <a:pt x="4" y="3"/>
                  <a:pt x="2" y="5"/>
                  <a:pt x="1" y="8"/>
                </a:cubicBezTo>
                <a:cubicBezTo>
                  <a:pt x="0" y="10"/>
                  <a:pt x="0" y="13"/>
                  <a:pt x="0" y="15"/>
                </a:cubicBezTo>
                <a:cubicBezTo>
                  <a:pt x="0" y="19"/>
                  <a:pt x="1" y="22"/>
                  <a:pt x="4" y="25"/>
                </a:cubicBezTo>
                <a:cubicBezTo>
                  <a:pt x="6" y="27"/>
                  <a:pt x="9" y="29"/>
                  <a:pt x="13" y="29"/>
                </a:cubicBezTo>
                <a:cubicBezTo>
                  <a:pt x="13" y="30"/>
                  <a:pt x="13" y="31"/>
                  <a:pt x="13" y="32"/>
                </a:cubicBezTo>
                <a:cubicBezTo>
                  <a:pt x="13" y="35"/>
                  <a:pt x="14" y="38"/>
                  <a:pt x="15" y="40"/>
                </a:cubicBezTo>
                <a:cubicBezTo>
                  <a:pt x="17" y="43"/>
                  <a:pt x="20" y="44"/>
                  <a:pt x="24" y="44"/>
                </a:cubicBezTo>
                <a:cubicBezTo>
                  <a:pt x="24" y="44"/>
                  <a:pt x="37" y="44"/>
                  <a:pt x="37" y="44"/>
                </a:cubicBezTo>
                <a:cubicBezTo>
                  <a:pt x="40" y="44"/>
                  <a:pt x="42" y="45"/>
                  <a:pt x="43" y="46"/>
                </a:cubicBezTo>
                <a:cubicBezTo>
                  <a:pt x="44" y="47"/>
                  <a:pt x="44" y="47"/>
                  <a:pt x="44" y="48"/>
                </a:cubicBezTo>
                <a:cubicBezTo>
                  <a:pt x="45" y="49"/>
                  <a:pt x="45" y="50"/>
                  <a:pt x="45" y="51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50" y="58"/>
                  <a:pt x="50" y="58"/>
                  <a:pt x="50" y="5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6" name="Freeform 44"/>
          <p:cNvSpPr/>
          <p:nvPr/>
        </p:nvSpPr>
        <p:spPr>
          <a:xfrm>
            <a:off x="10810875" y="1776413"/>
            <a:ext cx="122238" cy="158750"/>
          </a:xfrm>
          <a:custGeom>
            <a:avLst/>
            <a:gdLst/>
            <a:ahLst/>
            <a:cxnLst>
              <a:cxn ang="0">
                <a:pos x="122767" y="158751"/>
              </a:cxn>
              <a:cxn ang="0">
                <a:pos x="122767" y="131793"/>
              </a:cxn>
              <a:cxn ang="0">
                <a:pos x="107795" y="86864"/>
              </a:cxn>
              <a:cxn ang="0">
                <a:pos x="62881" y="68892"/>
              </a:cxn>
              <a:cxn ang="0">
                <a:pos x="50903" y="68892"/>
              </a:cxn>
              <a:cxn ang="0">
                <a:pos x="56892" y="47925"/>
              </a:cxn>
              <a:cxn ang="0">
                <a:pos x="44915" y="14977"/>
              </a:cxn>
              <a:cxn ang="0">
                <a:pos x="8983" y="0"/>
              </a:cxn>
              <a:cxn ang="0">
                <a:pos x="0" y="5991"/>
              </a:cxn>
              <a:cxn ang="0">
                <a:pos x="8983" y="14977"/>
              </a:cxn>
              <a:cxn ang="0">
                <a:pos x="32937" y="23962"/>
              </a:cxn>
              <a:cxn ang="0">
                <a:pos x="41920" y="47925"/>
              </a:cxn>
              <a:cxn ang="0">
                <a:pos x="32937" y="71887"/>
              </a:cxn>
              <a:cxn ang="0">
                <a:pos x="32937" y="77878"/>
              </a:cxn>
              <a:cxn ang="0">
                <a:pos x="38926" y="83868"/>
              </a:cxn>
              <a:cxn ang="0">
                <a:pos x="62881" y="83868"/>
              </a:cxn>
              <a:cxn ang="0">
                <a:pos x="95818" y="98845"/>
              </a:cxn>
              <a:cxn ang="0">
                <a:pos x="107795" y="131793"/>
              </a:cxn>
              <a:cxn ang="0">
                <a:pos x="107795" y="158751"/>
              </a:cxn>
              <a:cxn ang="0">
                <a:pos x="107795" y="158751"/>
              </a:cxn>
              <a:cxn ang="0">
                <a:pos x="122767" y="158751"/>
              </a:cxn>
              <a:cxn ang="0">
                <a:pos x="122767" y="158751"/>
              </a:cxn>
            </a:cxnLst>
            <a:rect l="0" t="0" r="0" b="0"/>
            <a:pathLst>
              <a:path w="41" h="53">
                <a:moveTo>
                  <a:pt x="41" y="53"/>
                </a:moveTo>
                <a:cubicBezTo>
                  <a:pt x="41" y="44"/>
                  <a:pt x="41" y="44"/>
                  <a:pt x="41" y="44"/>
                </a:cubicBezTo>
                <a:cubicBezTo>
                  <a:pt x="41" y="39"/>
                  <a:pt x="39" y="33"/>
                  <a:pt x="36" y="29"/>
                </a:cubicBezTo>
                <a:cubicBezTo>
                  <a:pt x="32" y="25"/>
                  <a:pt x="27" y="23"/>
                  <a:pt x="21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0"/>
                  <a:pt x="19" y="18"/>
                  <a:pt x="19" y="16"/>
                </a:cubicBezTo>
                <a:cubicBezTo>
                  <a:pt x="19" y="12"/>
                  <a:pt x="17" y="8"/>
                  <a:pt x="15" y="5"/>
                </a:cubicBezTo>
                <a:cubicBezTo>
                  <a:pt x="12" y="2"/>
                  <a:pt x="8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7" y="5"/>
                  <a:pt x="9" y="6"/>
                  <a:pt x="11" y="8"/>
                </a:cubicBezTo>
                <a:cubicBezTo>
                  <a:pt x="13" y="10"/>
                  <a:pt x="14" y="13"/>
                  <a:pt x="14" y="16"/>
                </a:cubicBezTo>
                <a:cubicBezTo>
                  <a:pt x="14" y="18"/>
                  <a:pt x="13" y="21"/>
                  <a:pt x="11" y="24"/>
                </a:cubicBezTo>
                <a:cubicBezTo>
                  <a:pt x="11" y="24"/>
                  <a:pt x="11" y="25"/>
                  <a:pt x="11" y="26"/>
                </a:cubicBezTo>
                <a:cubicBezTo>
                  <a:pt x="12" y="27"/>
                  <a:pt x="12" y="28"/>
                  <a:pt x="13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6" y="28"/>
                  <a:pt x="30" y="30"/>
                  <a:pt x="32" y="33"/>
                </a:cubicBezTo>
                <a:cubicBezTo>
                  <a:pt x="35" y="36"/>
                  <a:pt x="36" y="40"/>
                  <a:pt x="36" y="44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3"/>
                  <a:pt x="41" y="53"/>
                  <a:pt x="41" y="5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7" name="Freeform 45"/>
          <p:cNvSpPr>
            <a:spLocks noEditPoints="1"/>
          </p:cNvSpPr>
          <p:nvPr/>
        </p:nvSpPr>
        <p:spPr>
          <a:xfrm>
            <a:off x="1166813" y="2555875"/>
            <a:ext cx="481012" cy="482600"/>
          </a:xfrm>
          <a:custGeom>
            <a:avLst/>
            <a:gdLst/>
            <a:ahLst/>
            <a:cxnLst>
              <a:cxn ang="0">
                <a:pos x="411414" y="69374"/>
              </a:cxn>
              <a:cxn ang="0">
                <a:pos x="240242" y="0"/>
              </a:cxn>
              <a:cxn ang="0">
                <a:pos x="69069" y="69374"/>
              </a:cxn>
              <a:cxn ang="0">
                <a:pos x="0" y="241300"/>
              </a:cxn>
              <a:cxn ang="0">
                <a:pos x="69069" y="413226"/>
              </a:cxn>
              <a:cxn ang="0">
                <a:pos x="240242" y="482600"/>
              </a:cxn>
              <a:cxn ang="0">
                <a:pos x="240242" y="482600"/>
              </a:cxn>
              <a:cxn ang="0">
                <a:pos x="411414" y="413226"/>
              </a:cxn>
              <a:cxn ang="0">
                <a:pos x="480483" y="241300"/>
              </a:cxn>
              <a:cxn ang="0">
                <a:pos x="411414" y="69374"/>
              </a:cxn>
              <a:cxn ang="0">
                <a:pos x="240242" y="428308"/>
              </a:cxn>
              <a:cxn ang="0">
                <a:pos x="108109" y="374015"/>
              </a:cxn>
              <a:cxn ang="0">
                <a:pos x="54054" y="241300"/>
              </a:cxn>
              <a:cxn ang="0">
                <a:pos x="90091" y="129699"/>
              </a:cxn>
              <a:cxn ang="0">
                <a:pos x="144145" y="183991"/>
              </a:cxn>
              <a:cxn ang="0">
                <a:pos x="315317" y="355918"/>
              </a:cxn>
              <a:cxn ang="0">
                <a:pos x="351353" y="392113"/>
              </a:cxn>
              <a:cxn ang="0">
                <a:pos x="240242" y="428308"/>
              </a:cxn>
              <a:cxn ang="0">
                <a:pos x="390392" y="352901"/>
              </a:cxn>
              <a:cxn ang="0">
                <a:pos x="129130" y="90488"/>
              </a:cxn>
              <a:cxn ang="0">
                <a:pos x="240242" y="54293"/>
              </a:cxn>
              <a:cxn ang="0">
                <a:pos x="372374" y="108585"/>
              </a:cxn>
              <a:cxn ang="0">
                <a:pos x="426429" y="241300"/>
              </a:cxn>
              <a:cxn ang="0">
                <a:pos x="390392" y="352901"/>
              </a:cxn>
            </a:cxnLst>
            <a:rect l="0" t="0" r="0" b="0"/>
            <a:pathLst>
              <a:path w="160" h="160">
                <a:moveTo>
                  <a:pt x="137" y="23"/>
                </a:moveTo>
                <a:cubicBezTo>
                  <a:pt x="122" y="9"/>
                  <a:pt x="102" y="0"/>
                  <a:pt x="80" y="0"/>
                </a:cubicBezTo>
                <a:cubicBezTo>
                  <a:pt x="58" y="0"/>
                  <a:pt x="38" y="9"/>
                  <a:pt x="23" y="23"/>
                </a:cubicBezTo>
                <a:cubicBezTo>
                  <a:pt x="9" y="38"/>
                  <a:pt x="0" y="58"/>
                  <a:pt x="0" y="80"/>
                </a:cubicBezTo>
                <a:cubicBezTo>
                  <a:pt x="0" y="102"/>
                  <a:pt x="9" y="122"/>
                  <a:pt x="23" y="137"/>
                </a:cubicBezTo>
                <a:cubicBezTo>
                  <a:pt x="38" y="151"/>
                  <a:pt x="58" y="160"/>
                  <a:pt x="80" y="16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102" y="160"/>
                  <a:pt x="122" y="151"/>
                  <a:pt x="137" y="137"/>
                </a:cubicBezTo>
                <a:cubicBezTo>
                  <a:pt x="151" y="122"/>
                  <a:pt x="160" y="102"/>
                  <a:pt x="160" y="80"/>
                </a:cubicBezTo>
                <a:cubicBezTo>
                  <a:pt x="160" y="58"/>
                  <a:pt x="151" y="38"/>
                  <a:pt x="137" y="23"/>
                </a:cubicBezTo>
                <a:close/>
                <a:moveTo>
                  <a:pt x="80" y="142"/>
                </a:moveTo>
                <a:cubicBezTo>
                  <a:pt x="63" y="142"/>
                  <a:pt x="47" y="135"/>
                  <a:pt x="36" y="124"/>
                </a:cubicBezTo>
                <a:cubicBezTo>
                  <a:pt x="25" y="113"/>
                  <a:pt x="18" y="97"/>
                  <a:pt x="18" y="80"/>
                </a:cubicBezTo>
                <a:cubicBezTo>
                  <a:pt x="18" y="66"/>
                  <a:pt x="22" y="53"/>
                  <a:pt x="30" y="43"/>
                </a:cubicBezTo>
                <a:cubicBezTo>
                  <a:pt x="48" y="61"/>
                  <a:pt x="48" y="61"/>
                  <a:pt x="48" y="61"/>
                </a:cubicBezTo>
                <a:cubicBezTo>
                  <a:pt x="105" y="118"/>
                  <a:pt x="105" y="118"/>
                  <a:pt x="105" y="118"/>
                </a:cubicBezTo>
                <a:cubicBezTo>
                  <a:pt x="117" y="130"/>
                  <a:pt x="117" y="130"/>
                  <a:pt x="117" y="130"/>
                </a:cubicBezTo>
                <a:cubicBezTo>
                  <a:pt x="107" y="138"/>
                  <a:pt x="94" y="142"/>
                  <a:pt x="80" y="142"/>
                </a:cubicBezTo>
                <a:close/>
                <a:moveTo>
                  <a:pt x="130" y="117"/>
                </a:moveTo>
                <a:cubicBezTo>
                  <a:pt x="43" y="30"/>
                  <a:pt x="43" y="30"/>
                  <a:pt x="43" y="30"/>
                </a:cubicBezTo>
                <a:cubicBezTo>
                  <a:pt x="53" y="22"/>
                  <a:pt x="66" y="18"/>
                  <a:pt x="80" y="18"/>
                </a:cubicBezTo>
                <a:cubicBezTo>
                  <a:pt x="97" y="18"/>
                  <a:pt x="113" y="25"/>
                  <a:pt x="124" y="36"/>
                </a:cubicBezTo>
                <a:cubicBezTo>
                  <a:pt x="135" y="47"/>
                  <a:pt x="142" y="63"/>
                  <a:pt x="142" y="80"/>
                </a:cubicBezTo>
                <a:cubicBezTo>
                  <a:pt x="142" y="94"/>
                  <a:pt x="138" y="107"/>
                  <a:pt x="130" y="11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8" name="Freeform 46"/>
          <p:cNvSpPr/>
          <p:nvPr/>
        </p:nvSpPr>
        <p:spPr>
          <a:xfrm>
            <a:off x="1304925" y="2741613"/>
            <a:ext cx="103188" cy="190500"/>
          </a:xfrm>
          <a:custGeom>
            <a:avLst/>
            <a:gdLst/>
            <a:ahLst/>
            <a:cxnLst>
              <a:cxn ang="0">
                <a:pos x="0" y="190500"/>
              </a:cxn>
              <a:cxn ang="0">
                <a:pos x="55033" y="190500"/>
              </a:cxn>
              <a:cxn ang="0">
                <a:pos x="55033" y="103717"/>
              </a:cxn>
              <a:cxn ang="0">
                <a:pos x="103716" y="103717"/>
              </a:cxn>
              <a:cxn ang="0">
                <a:pos x="0" y="0"/>
              </a:cxn>
              <a:cxn ang="0">
                <a:pos x="0" y="190500"/>
              </a:cxn>
            </a:cxnLst>
            <a:rect l="0" t="0" r="0" b="0"/>
            <a:pathLst>
              <a:path w="49" h="90">
                <a:moveTo>
                  <a:pt x="0" y="90"/>
                </a:moveTo>
                <a:lnTo>
                  <a:pt x="26" y="90"/>
                </a:lnTo>
                <a:lnTo>
                  <a:pt x="26" y="49"/>
                </a:lnTo>
                <a:lnTo>
                  <a:pt x="49" y="49"/>
                </a:lnTo>
                <a:lnTo>
                  <a:pt x="0" y="0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09" name="Freeform 47"/>
          <p:cNvSpPr/>
          <p:nvPr/>
        </p:nvSpPr>
        <p:spPr>
          <a:xfrm>
            <a:off x="1319213" y="2660650"/>
            <a:ext cx="190500" cy="158750"/>
          </a:xfrm>
          <a:custGeom>
            <a:avLst/>
            <a:gdLst/>
            <a:ahLst/>
            <a:cxnLst>
              <a:cxn ang="0">
                <a:pos x="99786" y="50920"/>
              </a:cxn>
              <a:cxn ang="0">
                <a:pos x="139095" y="89859"/>
              </a:cxn>
              <a:cxn ang="0">
                <a:pos x="123976" y="122807"/>
              </a:cxn>
              <a:cxn ang="0">
                <a:pos x="160262" y="158751"/>
              </a:cxn>
              <a:cxn ang="0">
                <a:pos x="190500" y="89859"/>
              </a:cxn>
              <a:cxn ang="0">
                <a:pos x="96762" y="0"/>
              </a:cxn>
              <a:cxn ang="0">
                <a:pos x="0" y="0"/>
              </a:cxn>
              <a:cxn ang="0">
                <a:pos x="51405" y="50920"/>
              </a:cxn>
              <a:cxn ang="0">
                <a:pos x="99786" y="50920"/>
              </a:cxn>
            </a:cxnLst>
            <a:rect l="0" t="0" r="0" b="0"/>
            <a:pathLst>
              <a:path w="63" h="53">
                <a:moveTo>
                  <a:pt x="33" y="17"/>
                </a:moveTo>
                <a:cubicBezTo>
                  <a:pt x="40" y="17"/>
                  <a:pt x="46" y="23"/>
                  <a:pt x="46" y="30"/>
                </a:cubicBezTo>
                <a:cubicBezTo>
                  <a:pt x="46" y="34"/>
                  <a:pt x="44" y="38"/>
                  <a:pt x="41" y="41"/>
                </a:cubicBezTo>
                <a:cubicBezTo>
                  <a:pt x="53" y="53"/>
                  <a:pt x="53" y="53"/>
                  <a:pt x="53" y="53"/>
                </a:cubicBezTo>
                <a:cubicBezTo>
                  <a:pt x="59" y="47"/>
                  <a:pt x="63" y="39"/>
                  <a:pt x="63" y="30"/>
                </a:cubicBezTo>
                <a:cubicBezTo>
                  <a:pt x="63" y="14"/>
                  <a:pt x="49" y="0"/>
                  <a:pt x="32" y="0"/>
                </a:cubicBezTo>
                <a:cubicBezTo>
                  <a:pt x="0" y="0"/>
                  <a:pt x="0" y="0"/>
                  <a:pt x="0" y="0"/>
                </a:cubicBezTo>
                <a:cubicBezTo>
                  <a:pt x="17" y="17"/>
                  <a:pt x="17" y="17"/>
                  <a:pt x="17" y="17"/>
                </a:cubicBezTo>
                <a:lnTo>
                  <a:pt x="33" y="1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10" name="Rectangle 48"/>
          <p:cNvSpPr/>
          <p:nvPr/>
        </p:nvSpPr>
        <p:spPr>
          <a:xfrm>
            <a:off x="2282825" y="2590800"/>
            <a:ext cx="36513" cy="793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11" name="Rectangle 49"/>
          <p:cNvSpPr/>
          <p:nvPr/>
        </p:nvSpPr>
        <p:spPr>
          <a:xfrm>
            <a:off x="2030413" y="2787650"/>
            <a:ext cx="511175" cy="44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12" name="Oval 50"/>
          <p:cNvSpPr/>
          <p:nvPr/>
        </p:nvSpPr>
        <p:spPr>
          <a:xfrm>
            <a:off x="2390775" y="2549525"/>
            <a:ext cx="82550" cy="77788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13" name="Line 51"/>
          <p:cNvSpPr/>
          <p:nvPr/>
        </p:nvSpPr>
        <p:spPr>
          <a:xfrm>
            <a:off x="2430463" y="25892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514" name="Line 52"/>
          <p:cNvSpPr/>
          <p:nvPr/>
        </p:nvSpPr>
        <p:spPr>
          <a:xfrm>
            <a:off x="2430463" y="2589213"/>
            <a:ext cx="0" cy="0"/>
          </a:xfrm>
          <a:prstGeom prst="line">
            <a:avLst/>
          </a:prstGeom>
          <a:ln w="9525">
            <a:noFill/>
          </a:ln>
        </p:spPr>
      </p:sp>
      <p:sp>
        <p:nvSpPr>
          <p:cNvPr id="62515" name="Freeform 53"/>
          <p:cNvSpPr/>
          <p:nvPr/>
        </p:nvSpPr>
        <p:spPr>
          <a:xfrm>
            <a:off x="2265363" y="2638425"/>
            <a:ext cx="260350" cy="401638"/>
          </a:xfrm>
          <a:custGeom>
            <a:avLst/>
            <a:gdLst/>
            <a:ahLst/>
            <a:cxnLst>
              <a:cxn ang="0">
                <a:pos x="113716" y="54022"/>
              </a:cxn>
              <a:cxn ang="0">
                <a:pos x="113716" y="372155"/>
              </a:cxn>
              <a:cxn ang="0">
                <a:pos x="158603" y="372155"/>
              </a:cxn>
              <a:cxn ang="0">
                <a:pos x="161596" y="192080"/>
              </a:cxn>
              <a:cxn ang="0">
                <a:pos x="170573" y="192080"/>
              </a:cxn>
              <a:cxn ang="0">
                <a:pos x="173566" y="372155"/>
              </a:cxn>
              <a:cxn ang="0">
                <a:pos x="215461" y="372155"/>
              </a:cxn>
              <a:cxn ang="0">
                <a:pos x="215461" y="63026"/>
              </a:cxn>
              <a:cxn ang="0">
                <a:pos x="224439" y="63026"/>
              </a:cxn>
              <a:cxn ang="0">
                <a:pos x="227431" y="174072"/>
              </a:cxn>
              <a:cxn ang="0">
                <a:pos x="260349" y="174072"/>
              </a:cxn>
              <a:cxn ang="0">
                <a:pos x="260349" y="51021"/>
              </a:cxn>
              <a:cxn ang="0">
                <a:pos x="209476" y="0"/>
              </a:cxn>
              <a:cxn ang="0">
                <a:pos x="164588" y="0"/>
              </a:cxn>
              <a:cxn ang="0">
                <a:pos x="122693" y="0"/>
              </a:cxn>
              <a:cxn ang="0">
                <a:pos x="95761" y="12005"/>
              </a:cxn>
              <a:cxn ang="0">
                <a:pos x="17955" y="105044"/>
              </a:cxn>
              <a:cxn ang="0">
                <a:pos x="44888" y="129054"/>
              </a:cxn>
              <a:cxn ang="0">
                <a:pos x="113716" y="54022"/>
              </a:cxn>
            </a:cxnLst>
            <a:rect l="0" t="0" r="0" b="0"/>
            <a:pathLst>
              <a:path w="87" h="134">
                <a:moveTo>
                  <a:pt x="38" y="18"/>
                </a:moveTo>
                <a:cubicBezTo>
                  <a:pt x="38" y="124"/>
                  <a:pt x="38" y="124"/>
                  <a:pt x="38" y="124"/>
                </a:cubicBezTo>
                <a:cubicBezTo>
                  <a:pt x="38" y="134"/>
                  <a:pt x="53" y="134"/>
                  <a:pt x="53" y="124"/>
                </a:cubicBezTo>
                <a:cubicBezTo>
                  <a:pt x="54" y="64"/>
                  <a:pt x="54" y="64"/>
                  <a:pt x="54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8" y="124"/>
                  <a:pt x="58" y="124"/>
                  <a:pt x="58" y="124"/>
                </a:cubicBezTo>
                <a:cubicBezTo>
                  <a:pt x="58" y="134"/>
                  <a:pt x="72" y="134"/>
                  <a:pt x="72" y="124"/>
                </a:cubicBezTo>
                <a:cubicBezTo>
                  <a:pt x="72" y="21"/>
                  <a:pt x="72" y="21"/>
                  <a:pt x="72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6" y="58"/>
                  <a:pt x="76" y="58"/>
                  <a:pt x="76" y="58"/>
                </a:cubicBezTo>
                <a:cubicBezTo>
                  <a:pt x="76" y="66"/>
                  <a:pt x="87" y="66"/>
                  <a:pt x="87" y="58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3"/>
                  <a:pt x="83" y="0"/>
                  <a:pt x="7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35" y="0"/>
                  <a:pt x="33" y="2"/>
                  <a:pt x="32" y="4"/>
                </a:cubicBezTo>
                <a:cubicBezTo>
                  <a:pt x="6" y="35"/>
                  <a:pt x="6" y="35"/>
                  <a:pt x="6" y="35"/>
                </a:cubicBezTo>
                <a:cubicBezTo>
                  <a:pt x="0" y="41"/>
                  <a:pt x="10" y="49"/>
                  <a:pt x="15" y="43"/>
                </a:cubicBezTo>
                <a:lnTo>
                  <a:pt x="38" y="1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16" name="Freeform 54"/>
          <p:cNvSpPr>
            <a:spLocks noEditPoints="1"/>
          </p:cNvSpPr>
          <p:nvPr/>
        </p:nvSpPr>
        <p:spPr>
          <a:xfrm>
            <a:off x="2047875" y="2555875"/>
            <a:ext cx="258763" cy="222250"/>
          </a:xfrm>
          <a:custGeom>
            <a:avLst/>
            <a:gdLst/>
            <a:ahLst/>
            <a:cxnLst>
              <a:cxn ang="0">
                <a:pos x="93084" y="81092"/>
              </a:cxn>
              <a:cxn ang="0">
                <a:pos x="132119" y="39044"/>
              </a:cxn>
              <a:cxn ang="0">
                <a:pos x="93084" y="0"/>
              </a:cxn>
              <a:cxn ang="0">
                <a:pos x="54049" y="39044"/>
              </a:cxn>
              <a:cxn ang="0">
                <a:pos x="93084" y="81092"/>
              </a:cxn>
              <a:cxn ang="0">
                <a:pos x="222200" y="114129"/>
              </a:cxn>
              <a:cxn ang="0">
                <a:pos x="195176" y="144163"/>
              </a:cxn>
              <a:cxn ang="0">
                <a:pos x="183165" y="129146"/>
              </a:cxn>
              <a:cxn ang="0">
                <a:pos x="135122" y="87098"/>
              </a:cxn>
              <a:cxn ang="0">
                <a:pos x="93084" y="87098"/>
              </a:cxn>
              <a:cxn ang="0">
                <a:pos x="51046" y="87098"/>
              </a:cxn>
              <a:cxn ang="0">
                <a:pos x="0" y="141159"/>
              </a:cxn>
              <a:cxn ang="0">
                <a:pos x="0" y="222251"/>
              </a:cxn>
              <a:cxn ang="0">
                <a:pos x="33030" y="222251"/>
              </a:cxn>
              <a:cxn ang="0">
                <a:pos x="33030" y="150170"/>
              </a:cxn>
              <a:cxn ang="0">
                <a:pos x="42038" y="150170"/>
              </a:cxn>
              <a:cxn ang="0">
                <a:pos x="42038" y="222251"/>
              </a:cxn>
              <a:cxn ang="0">
                <a:pos x="144130" y="222251"/>
              </a:cxn>
              <a:cxn ang="0">
                <a:pos x="144130" y="141159"/>
              </a:cxn>
              <a:cxn ang="0">
                <a:pos x="171154" y="180204"/>
              </a:cxn>
              <a:cxn ang="0">
                <a:pos x="201182" y="186210"/>
              </a:cxn>
              <a:cxn ang="0">
                <a:pos x="246222" y="135153"/>
              </a:cxn>
              <a:cxn ang="0">
                <a:pos x="222200" y="114129"/>
              </a:cxn>
            </a:cxnLst>
            <a:rect l="0" t="0" r="0" b="0"/>
            <a:pathLst>
              <a:path w="86" h="74">
                <a:moveTo>
                  <a:pt x="31" y="27"/>
                </a:moveTo>
                <a:cubicBezTo>
                  <a:pt x="38" y="27"/>
                  <a:pt x="44" y="21"/>
                  <a:pt x="44" y="13"/>
                </a:cubicBezTo>
                <a:cubicBezTo>
                  <a:pt x="44" y="6"/>
                  <a:pt x="38" y="0"/>
                  <a:pt x="31" y="0"/>
                </a:cubicBezTo>
                <a:cubicBezTo>
                  <a:pt x="24" y="0"/>
                  <a:pt x="18" y="6"/>
                  <a:pt x="18" y="13"/>
                </a:cubicBezTo>
                <a:cubicBezTo>
                  <a:pt x="18" y="21"/>
                  <a:pt x="24" y="27"/>
                  <a:pt x="31" y="27"/>
                </a:cubicBezTo>
                <a:close/>
                <a:moveTo>
                  <a:pt x="74" y="38"/>
                </a:moveTo>
                <a:cubicBezTo>
                  <a:pt x="65" y="48"/>
                  <a:pt x="65" y="48"/>
                  <a:pt x="65" y="48"/>
                </a:cubicBezTo>
                <a:cubicBezTo>
                  <a:pt x="65" y="49"/>
                  <a:pt x="62" y="44"/>
                  <a:pt x="61" y="43"/>
                </a:cubicBezTo>
                <a:cubicBezTo>
                  <a:pt x="57" y="36"/>
                  <a:pt x="55" y="29"/>
                  <a:pt x="45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4" y="29"/>
                  <a:pt x="0" y="33"/>
                  <a:pt x="0" y="47"/>
                </a:cubicBezTo>
                <a:cubicBezTo>
                  <a:pt x="0" y="74"/>
                  <a:pt x="0" y="74"/>
                  <a:pt x="0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50"/>
                  <a:pt x="11" y="50"/>
                  <a:pt x="11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74"/>
                  <a:pt x="14" y="74"/>
                  <a:pt x="14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55" y="57"/>
                  <a:pt x="57" y="60"/>
                </a:cubicBezTo>
                <a:cubicBezTo>
                  <a:pt x="60" y="65"/>
                  <a:pt x="64" y="67"/>
                  <a:pt x="67" y="62"/>
                </a:cubicBezTo>
                <a:cubicBezTo>
                  <a:pt x="82" y="45"/>
                  <a:pt x="82" y="45"/>
                  <a:pt x="82" y="45"/>
                </a:cubicBezTo>
                <a:cubicBezTo>
                  <a:pt x="86" y="39"/>
                  <a:pt x="78" y="33"/>
                  <a:pt x="74" y="3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17" name="Freeform 55"/>
          <p:cNvSpPr/>
          <p:nvPr/>
        </p:nvSpPr>
        <p:spPr>
          <a:xfrm>
            <a:off x="2917825" y="2965450"/>
            <a:ext cx="465138" cy="68263"/>
          </a:xfrm>
          <a:custGeom>
            <a:avLst/>
            <a:gdLst/>
            <a:ahLst/>
            <a:cxnLst>
              <a:cxn ang="0">
                <a:pos x="267383" y="55953"/>
              </a:cxn>
              <a:cxn ang="0">
                <a:pos x="321460" y="58898"/>
              </a:cxn>
              <a:cxn ang="0">
                <a:pos x="384551" y="55953"/>
              </a:cxn>
              <a:cxn ang="0">
                <a:pos x="435624" y="58898"/>
              </a:cxn>
              <a:cxn ang="0">
                <a:pos x="465667" y="64788"/>
              </a:cxn>
              <a:cxn ang="0">
                <a:pos x="465667" y="17669"/>
              </a:cxn>
              <a:cxn ang="0">
                <a:pos x="438628" y="11780"/>
              </a:cxn>
              <a:cxn ang="0">
                <a:pos x="375538" y="14725"/>
              </a:cxn>
              <a:cxn ang="0">
                <a:pos x="318456" y="11780"/>
              </a:cxn>
              <a:cxn ang="0">
                <a:pos x="261374" y="14725"/>
              </a:cxn>
              <a:cxn ang="0">
                <a:pos x="207297" y="14725"/>
              </a:cxn>
              <a:cxn ang="0">
                <a:pos x="147211" y="11780"/>
              </a:cxn>
              <a:cxn ang="0">
                <a:pos x="93133" y="14725"/>
              </a:cxn>
              <a:cxn ang="0">
                <a:pos x="30043" y="11780"/>
              </a:cxn>
              <a:cxn ang="0">
                <a:pos x="0" y="17669"/>
              </a:cxn>
              <a:cxn ang="0">
                <a:pos x="0" y="64788"/>
              </a:cxn>
              <a:cxn ang="0">
                <a:pos x="30043" y="58898"/>
              </a:cxn>
              <a:cxn ang="0">
                <a:pos x="84120" y="55953"/>
              </a:cxn>
              <a:cxn ang="0">
                <a:pos x="147211" y="58898"/>
              </a:cxn>
              <a:cxn ang="0">
                <a:pos x="201288" y="55953"/>
              </a:cxn>
              <a:cxn ang="0">
                <a:pos x="267383" y="55953"/>
              </a:cxn>
            </a:cxnLst>
            <a:rect l="0" t="0" r="0" b="0"/>
            <a:pathLst>
              <a:path w="155" h="23">
                <a:moveTo>
                  <a:pt x="89" y="19"/>
                </a:moveTo>
                <a:cubicBezTo>
                  <a:pt x="97" y="16"/>
                  <a:pt x="101" y="16"/>
                  <a:pt x="107" y="20"/>
                </a:cubicBezTo>
                <a:cubicBezTo>
                  <a:pt x="114" y="23"/>
                  <a:pt x="120" y="23"/>
                  <a:pt x="128" y="19"/>
                </a:cubicBezTo>
                <a:cubicBezTo>
                  <a:pt x="136" y="15"/>
                  <a:pt x="142" y="18"/>
                  <a:pt x="145" y="20"/>
                </a:cubicBezTo>
                <a:cubicBezTo>
                  <a:pt x="148" y="21"/>
                  <a:pt x="151" y="22"/>
                  <a:pt x="155" y="22"/>
                </a:cubicBezTo>
                <a:cubicBezTo>
                  <a:pt x="155" y="6"/>
                  <a:pt x="155" y="6"/>
                  <a:pt x="155" y="6"/>
                </a:cubicBezTo>
                <a:cubicBezTo>
                  <a:pt x="149" y="6"/>
                  <a:pt x="146" y="4"/>
                  <a:pt x="146" y="4"/>
                </a:cubicBezTo>
                <a:cubicBezTo>
                  <a:pt x="139" y="0"/>
                  <a:pt x="133" y="1"/>
                  <a:pt x="125" y="5"/>
                </a:cubicBezTo>
                <a:cubicBezTo>
                  <a:pt x="120" y="8"/>
                  <a:pt x="112" y="7"/>
                  <a:pt x="106" y="4"/>
                </a:cubicBezTo>
                <a:cubicBezTo>
                  <a:pt x="99" y="0"/>
                  <a:pt x="95" y="1"/>
                  <a:pt x="87" y="5"/>
                </a:cubicBezTo>
                <a:cubicBezTo>
                  <a:pt x="81" y="8"/>
                  <a:pt x="75" y="8"/>
                  <a:pt x="69" y="5"/>
                </a:cubicBezTo>
                <a:cubicBezTo>
                  <a:pt x="61" y="1"/>
                  <a:pt x="57" y="0"/>
                  <a:pt x="49" y="4"/>
                </a:cubicBezTo>
                <a:cubicBezTo>
                  <a:pt x="44" y="7"/>
                  <a:pt x="36" y="8"/>
                  <a:pt x="31" y="5"/>
                </a:cubicBezTo>
                <a:cubicBezTo>
                  <a:pt x="23" y="1"/>
                  <a:pt x="17" y="0"/>
                  <a:pt x="10" y="4"/>
                </a:cubicBezTo>
                <a:cubicBezTo>
                  <a:pt x="10" y="4"/>
                  <a:pt x="7" y="6"/>
                  <a:pt x="0" y="6"/>
                </a:cubicBezTo>
                <a:cubicBezTo>
                  <a:pt x="0" y="22"/>
                  <a:pt x="0" y="22"/>
                  <a:pt x="0" y="22"/>
                </a:cubicBezTo>
                <a:cubicBezTo>
                  <a:pt x="5" y="22"/>
                  <a:pt x="8" y="21"/>
                  <a:pt x="10" y="20"/>
                </a:cubicBezTo>
                <a:cubicBezTo>
                  <a:pt x="14" y="18"/>
                  <a:pt x="20" y="15"/>
                  <a:pt x="28" y="19"/>
                </a:cubicBezTo>
                <a:cubicBezTo>
                  <a:pt x="36" y="23"/>
                  <a:pt x="42" y="23"/>
                  <a:pt x="49" y="20"/>
                </a:cubicBezTo>
                <a:cubicBezTo>
                  <a:pt x="55" y="16"/>
                  <a:pt x="59" y="16"/>
                  <a:pt x="67" y="19"/>
                </a:cubicBezTo>
                <a:cubicBezTo>
                  <a:pt x="75" y="23"/>
                  <a:pt x="82" y="23"/>
                  <a:pt x="89" y="1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18" name="Freeform 56"/>
          <p:cNvSpPr>
            <a:spLocks noEditPoints="1"/>
          </p:cNvSpPr>
          <p:nvPr/>
        </p:nvSpPr>
        <p:spPr>
          <a:xfrm>
            <a:off x="2917825" y="2549525"/>
            <a:ext cx="468313" cy="415925"/>
          </a:xfrm>
          <a:custGeom>
            <a:avLst/>
            <a:gdLst/>
            <a:ahLst/>
            <a:cxnLst>
              <a:cxn ang="0">
                <a:pos x="359833" y="365616"/>
              </a:cxn>
              <a:cxn ang="0">
                <a:pos x="392818" y="181297"/>
              </a:cxn>
              <a:cxn ang="0">
                <a:pos x="359833" y="145038"/>
              </a:cxn>
              <a:cxn ang="0">
                <a:pos x="356834" y="81584"/>
              </a:cxn>
              <a:cxn ang="0">
                <a:pos x="320851" y="78562"/>
              </a:cxn>
              <a:cxn ang="0">
                <a:pos x="317853" y="45324"/>
              </a:cxn>
              <a:cxn ang="0">
                <a:pos x="266876" y="42303"/>
              </a:cxn>
              <a:cxn ang="0">
                <a:pos x="263878" y="0"/>
              </a:cxn>
              <a:cxn ang="0">
                <a:pos x="200907" y="3022"/>
              </a:cxn>
              <a:cxn ang="0">
                <a:pos x="197908" y="45324"/>
              </a:cxn>
              <a:cxn ang="0">
                <a:pos x="146932" y="48346"/>
              </a:cxn>
              <a:cxn ang="0">
                <a:pos x="143933" y="81584"/>
              </a:cxn>
              <a:cxn ang="0">
                <a:pos x="107950" y="84605"/>
              </a:cxn>
              <a:cxn ang="0">
                <a:pos x="86960" y="154103"/>
              </a:cxn>
              <a:cxn ang="0">
                <a:pos x="107950" y="259860"/>
              </a:cxn>
              <a:cxn ang="0">
                <a:pos x="29986" y="362595"/>
              </a:cxn>
              <a:cxn ang="0">
                <a:pos x="0" y="368638"/>
              </a:cxn>
              <a:cxn ang="0">
                <a:pos x="29986" y="404898"/>
              </a:cxn>
              <a:cxn ang="0">
                <a:pos x="146932" y="407919"/>
              </a:cxn>
              <a:cxn ang="0">
                <a:pos x="266876" y="404898"/>
              </a:cxn>
              <a:cxn ang="0">
                <a:pos x="383822" y="404898"/>
              </a:cxn>
              <a:cxn ang="0">
                <a:pos x="467783" y="413962"/>
              </a:cxn>
              <a:cxn ang="0">
                <a:pos x="437797" y="362595"/>
              </a:cxn>
              <a:cxn ang="0">
                <a:pos x="329847" y="132951"/>
              </a:cxn>
              <a:cxn ang="0">
                <a:pos x="230893" y="93670"/>
              </a:cxn>
              <a:cxn ang="0">
                <a:pos x="134937" y="129930"/>
              </a:cxn>
              <a:cxn ang="0">
                <a:pos x="137936" y="105757"/>
              </a:cxn>
              <a:cxn ang="0">
                <a:pos x="173919" y="102735"/>
              </a:cxn>
              <a:cxn ang="0">
                <a:pos x="176918" y="72519"/>
              </a:cxn>
              <a:cxn ang="0">
                <a:pos x="293864" y="75541"/>
              </a:cxn>
              <a:cxn ang="0">
                <a:pos x="296862" y="105757"/>
              </a:cxn>
              <a:cxn ang="0">
                <a:pos x="332846" y="108778"/>
              </a:cxn>
            </a:cxnLst>
            <a:rect l="0" t="0" r="0" b="0"/>
            <a:pathLst>
              <a:path w="156" h="138">
                <a:moveTo>
                  <a:pt x="146" y="120"/>
                </a:moveTo>
                <a:cubicBezTo>
                  <a:pt x="133" y="112"/>
                  <a:pt x="127" y="121"/>
                  <a:pt x="120" y="121"/>
                </a:cubicBezTo>
                <a:cubicBezTo>
                  <a:pt x="120" y="86"/>
                  <a:pt x="120" y="86"/>
                  <a:pt x="120" y="86"/>
                </a:cubicBezTo>
                <a:cubicBezTo>
                  <a:pt x="131" y="60"/>
                  <a:pt x="131" y="60"/>
                  <a:pt x="131" y="60"/>
                </a:cubicBezTo>
                <a:cubicBezTo>
                  <a:pt x="133" y="56"/>
                  <a:pt x="131" y="53"/>
                  <a:pt x="127" y="51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7"/>
                  <a:pt x="120" y="27"/>
                  <a:pt x="119" y="27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7"/>
                  <a:pt x="107" y="26"/>
                  <a:pt x="107" y="26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6" y="15"/>
                </a:cubicBezTo>
                <a:cubicBezTo>
                  <a:pt x="90" y="15"/>
                  <a:pt x="90" y="15"/>
                  <a:pt x="90" y="15"/>
                </a:cubicBezTo>
                <a:cubicBezTo>
                  <a:pt x="90" y="15"/>
                  <a:pt x="89" y="15"/>
                  <a:pt x="89" y="14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0"/>
                  <a:pt x="89" y="0"/>
                  <a:pt x="8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7" y="0"/>
                  <a:pt x="67" y="1"/>
                </a:cubicBezTo>
                <a:cubicBezTo>
                  <a:pt x="67" y="14"/>
                  <a:pt x="67" y="14"/>
                  <a:pt x="67" y="14"/>
                </a:cubicBezTo>
                <a:cubicBezTo>
                  <a:pt x="67" y="15"/>
                  <a:pt x="66" y="15"/>
                  <a:pt x="6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5"/>
                  <a:pt x="49" y="16"/>
                  <a:pt x="49" y="16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8" y="27"/>
                  <a:pt x="48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6" y="27"/>
                  <a:pt x="36" y="27"/>
                  <a:pt x="36" y="28"/>
                </a:cubicBezTo>
                <a:cubicBezTo>
                  <a:pt x="36" y="48"/>
                  <a:pt x="36" y="48"/>
                  <a:pt x="36" y="48"/>
                </a:cubicBezTo>
                <a:cubicBezTo>
                  <a:pt x="29" y="51"/>
                  <a:pt x="29" y="51"/>
                  <a:pt x="29" y="51"/>
                </a:cubicBezTo>
                <a:cubicBezTo>
                  <a:pt x="25" y="53"/>
                  <a:pt x="23" y="56"/>
                  <a:pt x="25" y="60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29" y="121"/>
                  <a:pt x="23" y="112"/>
                  <a:pt x="10" y="120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10" y="120"/>
                  <a:pt x="6" y="122"/>
                  <a:pt x="0" y="122"/>
                </a:cubicBezTo>
                <a:cubicBezTo>
                  <a:pt x="0" y="137"/>
                  <a:pt x="0" y="137"/>
                  <a:pt x="0" y="137"/>
                </a:cubicBezTo>
                <a:cubicBezTo>
                  <a:pt x="5" y="137"/>
                  <a:pt x="7" y="136"/>
                  <a:pt x="10" y="134"/>
                </a:cubicBezTo>
                <a:cubicBezTo>
                  <a:pt x="14" y="132"/>
                  <a:pt x="20" y="130"/>
                  <a:pt x="28" y="134"/>
                </a:cubicBezTo>
                <a:cubicBezTo>
                  <a:pt x="36" y="138"/>
                  <a:pt x="42" y="138"/>
                  <a:pt x="49" y="135"/>
                </a:cubicBezTo>
                <a:cubicBezTo>
                  <a:pt x="55" y="131"/>
                  <a:pt x="61" y="131"/>
                  <a:pt x="67" y="134"/>
                </a:cubicBezTo>
                <a:cubicBezTo>
                  <a:pt x="75" y="138"/>
                  <a:pt x="81" y="138"/>
                  <a:pt x="89" y="134"/>
                </a:cubicBezTo>
                <a:cubicBezTo>
                  <a:pt x="95" y="131"/>
                  <a:pt x="101" y="131"/>
                  <a:pt x="107" y="135"/>
                </a:cubicBezTo>
                <a:cubicBezTo>
                  <a:pt x="114" y="138"/>
                  <a:pt x="120" y="138"/>
                  <a:pt x="128" y="134"/>
                </a:cubicBezTo>
                <a:cubicBezTo>
                  <a:pt x="136" y="130"/>
                  <a:pt x="142" y="132"/>
                  <a:pt x="146" y="134"/>
                </a:cubicBezTo>
                <a:cubicBezTo>
                  <a:pt x="149" y="136"/>
                  <a:pt x="151" y="137"/>
                  <a:pt x="156" y="137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50" y="122"/>
                  <a:pt x="146" y="120"/>
                  <a:pt x="146" y="120"/>
                </a:cubicBezTo>
                <a:close/>
                <a:moveTo>
                  <a:pt x="111" y="43"/>
                </a:moveTo>
                <a:cubicBezTo>
                  <a:pt x="111" y="44"/>
                  <a:pt x="110" y="44"/>
                  <a:pt x="110" y="44"/>
                </a:cubicBezTo>
                <a:cubicBezTo>
                  <a:pt x="79" y="31"/>
                  <a:pt x="79" y="31"/>
                  <a:pt x="79" y="31"/>
                </a:cubicBezTo>
                <a:cubicBezTo>
                  <a:pt x="78" y="31"/>
                  <a:pt x="78" y="31"/>
                  <a:pt x="77" y="31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5" y="44"/>
                  <a:pt x="45" y="43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8" y="35"/>
                  <a:pt x="58" y="34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24"/>
                  <a:pt x="59" y="24"/>
                  <a:pt x="59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8" y="24"/>
                  <a:pt x="98" y="25"/>
                </a:cubicBezTo>
                <a:cubicBezTo>
                  <a:pt x="98" y="34"/>
                  <a:pt x="98" y="34"/>
                  <a:pt x="98" y="34"/>
                </a:cubicBezTo>
                <a:cubicBezTo>
                  <a:pt x="98" y="35"/>
                  <a:pt x="98" y="35"/>
                  <a:pt x="99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1" y="43"/>
                  <a:pt x="111" y="43"/>
                  <a:pt x="111" y="4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19" name="Freeform 57"/>
          <p:cNvSpPr/>
          <p:nvPr/>
        </p:nvSpPr>
        <p:spPr>
          <a:xfrm>
            <a:off x="4010025" y="2582863"/>
            <a:ext cx="139700" cy="38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39700" y="0"/>
              </a:cxn>
              <a:cxn ang="0">
                <a:pos x="139700" y="38100"/>
              </a:cxn>
              <a:cxn ang="0">
                <a:pos x="25400" y="38100"/>
              </a:cxn>
              <a:cxn ang="0">
                <a:pos x="0" y="0"/>
              </a:cxn>
            </a:cxnLst>
            <a:rect l="0" t="0" r="0" b="0"/>
            <a:pathLst>
              <a:path w="66" h="18">
                <a:moveTo>
                  <a:pt x="0" y="0"/>
                </a:moveTo>
                <a:lnTo>
                  <a:pt x="66" y="0"/>
                </a:lnTo>
                <a:lnTo>
                  <a:pt x="66" y="18"/>
                </a:lnTo>
                <a:lnTo>
                  <a:pt x="12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0" name="Freeform 58"/>
          <p:cNvSpPr/>
          <p:nvPr/>
        </p:nvSpPr>
        <p:spPr>
          <a:xfrm>
            <a:off x="4014788" y="2633663"/>
            <a:ext cx="134937" cy="82550"/>
          </a:xfrm>
          <a:custGeom>
            <a:avLst/>
            <a:gdLst/>
            <a:ahLst/>
            <a:cxnLst>
              <a:cxn ang="0">
                <a:pos x="135467" y="0"/>
              </a:cxn>
              <a:cxn ang="0">
                <a:pos x="24083" y="0"/>
              </a:cxn>
              <a:cxn ang="0">
                <a:pos x="0" y="27517"/>
              </a:cxn>
              <a:cxn ang="0">
                <a:pos x="27093" y="27517"/>
              </a:cxn>
              <a:cxn ang="0">
                <a:pos x="81280" y="82551"/>
              </a:cxn>
              <a:cxn ang="0">
                <a:pos x="135467" y="27517"/>
              </a:cxn>
              <a:cxn ang="0">
                <a:pos x="135467" y="0"/>
              </a:cxn>
            </a:cxnLst>
            <a:rect l="0" t="0" r="0" b="0"/>
            <a:pathLst>
              <a:path w="45" h="27">
                <a:moveTo>
                  <a:pt x="45" y="0"/>
                </a:moveTo>
                <a:cubicBezTo>
                  <a:pt x="8" y="0"/>
                  <a:pt x="8" y="0"/>
                  <a:pt x="8" y="0"/>
                </a:cubicBezTo>
                <a:cubicBezTo>
                  <a:pt x="0" y="9"/>
                  <a:pt x="0" y="9"/>
                  <a:pt x="0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20"/>
                  <a:pt x="17" y="27"/>
                  <a:pt x="27" y="27"/>
                </a:cubicBezTo>
                <a:cubicBezTo>
                  <a:pt x="36" y="27"/>
                  <a:pt x="45" y="20"/>
                  <a:pt x="45" y="9"/>
                </a:cubicBezTo>
                <a:lnTo>
                  <a:pt x="45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1" name="Freeform 59"/>
          <p:cNvSpPr/>
          <p:nvPr/>
        </p:nvSpPr>
        <p:spPr>
          <a:xfrm>
            <a:off x="3852863" y="2733675"/>
            <a:ext cx="295275" cy="212725"/>
          </a:xfrm>
          <a:custGeom>
            <a:avLst/>
            <a:gdLst/>
            <a:ahLst/>
            <a:cxnLst>
              <a:cxn ang="0">
                <a:pos x="165121" y="171629"/>
              </a:cxn>
              <a:cxn ang="0">
                <a:pos x="294216" y="0"/>
              </a:cxn>
              <a:cxn ang="0">
                <a:pos x="162119" y="0"/>
              </a:cxn>
              <a:cxn ang="0">
                <a:pos x="129095" y="15055"/>
              </a:cxn>
              <a:cxn ang="0">
                <a:pos x="21015" y="156574"/>
              </a:cxn>
              <a:cxn ang="0">
                <a:pos x="63046" y="186685"/>
              </a:cxn>
              <a:cxn ang="0">
                <a:pos x="165121" y="63232"/>
              </a:cxn>
              <a:cxn ang="0">
                <a:pos x="165121" y="171629"/>
              </a:cxn>
            </a:cxnLst>
            <a:rect l="0" t="0" r="0" b="0"/>
            <a:pathLst>
              <a:path w="98" h="71">
                <a:moveTo>
                  <a:pt x="55" y="57"/>
                </a:moveTo>
                <a:cubicBezTo>
                  <a:pt x="98" y="0"/>
                  <a:pt x="98" y="0"/>
                  <a:pt x="9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49" y="0"/>
                  <a:pt x="45" y="2"/>
                  <a:pt x="43" y="5"/>
                </a:cubicBezTo>
                <a:cubicBezTo>
                  <a:pt x="7" y="52"/>
                  <a:pt x="7" y="52"/>
                  <a:pt x="7" y="52"/>
                </a:cubicBezTo>
                <a:cubicBezTo>
                  <a:pt x="0" y="61"/>
                  <a:pt x="14" y="71"/>
                  <a:pt x="21" y="6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57"/>
                  <a:pt x="55" y="57"/>
                  <a:pt x="55" y="5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2" name="Freeform 60"/>
          <p:cNvSpPr/>
          <p:nvPr/>
        </p:nvSpPr>
        <p:spPr>
          <a:xfrm>
            <a:off x="4017963" y="2733675"/>
            <a:ext cx="200025" cy="263525"/>
          </a:xfrm>
          <a:custGeom>
            <a:avLst/>
            <a:gdLst/>
            <a:ahLst/>
            <a:cxnLst>
              <a:cxn ang="0">
                <a:pos x="162791" y="0"/>
              </a:cxn>
              <a:cxn ang="0">
                <a:pos x="198967" y="39086"/>
              </a:cxn>
              <a:cxn ang="0">
                <a:pos x="198967" y="264584"/>
              </a:cxn>
              <a:cxn ang="0">
                <a:pos x="0" y="264584"/>
              </a:cxn>
              <a:cxn ang="0">
                <a:pos x="0" y="204451"/>
              </a:cxn>
              <a:cxn ang="0">
                <a:pos x="177864" y="204451"/>
              </a:cxn>
              <a:cxn ang="0">
                <a:pos x="177864" y="174385"/>
              </a:cxn>
              <a:cxn ang="0">
                <a:pos x="30147" y="174385"/>
              </a:cxn>
              <a:cxn ang="0">
                <a:pos x="162791" y="0"/>
              </a:cxn>
            </a:cxnLst>
            <a:rect l="0" t="0" r="0" b="0"/>
            <a:pathLst>
              <a:path w="66" h="88">
                <a:moveTo>
                  <a:pt x="54" y="0"/>
                </a:moveTo>
                <a:cubicBezTo>
                  <a:pt x="60" y="0"/>
                  <a:pt x="66" y="6"/>
                  <a:pt x="66" y="13"/>
                </a:cubicBezTo>
                <a:cubicBezTo>
                  <a:pt x="66" y="88"/>
                  <a:pt x="66" y="88"/>
                  <a:pt x="66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68"/>
                  <a:pt x="0" y="68"/>
                  <a:pt x="0" y="68"/>
                </a:cubicBezTo>
                <a:cubicBezTo>
                  <a:pt x="59" y="68"/>
                  <a:pt x="59" y="68"/>
                  <a:pt x="59" y="68"/>
                </a:cubicBezTo>
                <a:cubicBezTo>
                  <a:pt x="59" y="58"/>
                  <a:pt x="59" y="58"/>
                  <a:pt x="59" y="58"/>
                </a:cubicBezTo>
                <a:cubicBezTo>
                  <a:pt x="10" y="58"/>
                  <a:pt x="10" y="58"/>
                  <a:pt x="10" y="58"/>
                </a:cubicBezTo>
                <a:lnTo>
                  <a:pt x="54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3" name="Freeform 61"/>
          <p:cNvSpPr/>
          <p:nvPr/>
        </p:nvSpPr>
        <p:spPr>
          <a:xfrm>
            <a:off x="3789363" y="2938463"/>
            <a:ext cx="201612" cy="58737"/>
          </a:xfrm>
          <a:custGeom>
            <a:avLst/>
            <a:gdLst/>
            <a:ahLst/>
            <a:cxnLst>
              <a:cxn ang="0">
                <a:pos x="177073" y="59267"/>
              </a:cxn>
              <a:cxn ang="0">
                <a:pos x="201083" y="35560"/>
              </a:cxn>
              <a:cxn ang="0">
                <a:pos x="201083" y="0"/>
              </a:cxn>
              <a:cxn ang="0">
                <a:pos x="0" y="0"/>
              </a:cxn>
              <a:cxn ang="0">
                <a:pos x="0" y="35560"/>
              </a:cxn>
              <a:cxn ang="0">
                <a:pos x="24010" y="59267"/>
              </a:cxn>
              <a:cxn ang="0">
                <a:pos x="177073" y="59267"/>
              </a:cxn>
            </a:cxnLst>
            <a:rect l="0" t="0" r="0" b="0"/>
            <a:pathLst>
              <a:path w="67" h="20">
                <a:moveTo>
                  <a:pt x="59" y="20"/>
                </a:moveTo>
                <a:cubicBezTo>
                  <a:pt x="64" y="20"/>
                  <a:pt x="67" y="16"/>
                  <a:pt x="67" y="12"/>
                </a:cubicBezTo>
                <a:cubicBezTo>
                  <a:pt x="67" y="0"/>
                  <a:pt x="67" y="0"/>
                  <a:pt x="6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3" y="20"/>
                  <a:pt x="8" y="20"/>
                </a:cubicBezTo>
                <a:lnTo>
                  <a:pt x="59" y="2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4" name="Freeform 62"/>
          <p:cNvSpPr/>
          <p:nvPr/>
        </p:nvSpPr>
        <p:spPr>
          <a:xfrm>
            <a:off x="3748088" y="2733675"/>
            <a:ext cx="41275" cy="204788"/>
          </a:xfrm>
          <a:custGeom>
            <a:avLst/>
            <a:gdLst/>
            <a:ahLst/>
            <a:cxnLst>
              <a:cxn ang="0">
                <a:pos x="0" y="181162"/>
              </a:cxn>
              <a:cxn ang="0">
                <a:pos x="27214" y="205317"/>
              </a:cxn>
              <a:cxn ang="0">
                <a:pos x="42333" y="205317"/>
              </a:cxn>
              <a:cxn ang="0">
                <a:pos x="42333" y="0"/>
              </a:cxn>
              <a:cxn ang="0">
                <a:pos x="27214" y="0"/>
              </a:cxn>
              <a:cxn ang="0">
                <a:pos x="0" y="24155"/>
              </a:cxn>
              <a:cxn ang="0">
                <a:pos x="0" y="181162"/>
              </a:cxn>
            </a:cxnLst>
            <a:rect l="0" t="0" r="0" b="0"/>
            <a:pathLst>
              <a:path w="14" h="68">
                <a:moveTo>
                  <a:pt x="0" y="60"/>
                </a:moveTo>
                <a:cubicBezTo>
                  <a:pt x="0" y="65"/>
                  <a:pt x="4" y="68"/>
                  <a:pt x="9" y="68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0"/>
                  <a:pt x="14" y="0"/>
                  <a:pt x="14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60"/>
                  <a:pt x="0" y="60"/>
                  <a:pt x="0" y="6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5" name="Freeform 63"/>
          <p:cNvSpPr>
            <a:spLocks noEditPoints="1"/>
          </p:cNvSpPr>
          <p:nvPr/>
        </p:nvSpPr>
        <p:spPr>
          <a:xfrm>
            <a:off x="4713288" y="2724150"/>
            <a:ext cx="327025" cy="273050"/>
          </a:xfrm>
          <a:custGeom>
            <a:avLst/>
            <a:gdLst/>
            <a:ahLst/>
            <a:cxnLst>
              <a:cxn ang="0">
                <a:pos x="135447" y="120022"/>
              </a:cxn>
              <a:cxn ang="0">
                <a:pos x="159527" y="99018"/>
              </a:cxn>
              <a:cxn ang="0">
                <a:pos x="135447" y="75014"/>
              </a:cxn>
              <a:cxn ang="0">
                <a:pos x="114378" y="99018"/>
              </a:cxn>
              <a:cxn ang="0">
                <a:pos x="135447" y="120022"/>
              </a:cxn>
              <a:cxn ang="0">
                <a:pos x="328083" y="270050"/>
              </a:cxn>
              <a:cxn ang="0">
                <a:pos x="3010" y="168031"/>
              </a:cxn>
              <a:cxn ang="0">
                <a:pos x="0" y="165031"/>
              </a:cxn>
              <a:cxn ang="0">
                <a:pos x="3010" y="162030"/>
              </a:cxn>
              <a:cxn ang="0">
                <a:pos x="99328" y="147027"/>
              </a:cxn>
              <a:cxn ang="0">
                <a:pos x="15050" y="105020"/>
              </a:cxn>
              <a:cxn ang="0">
                <a:pos x="12040" y="99018"/>
              </a:cxn>
              <a:cxn ang="0">
                <a:pos x="15050" y="96018"/>
              </a:cxn>
              <a:cxn ang="0">
                <a:pos x="328083" y="0"/>
              </a:cxn>
              <a:cxn ang="0">
                <a:pos x="328083" y="270050"/>
              </a:cxn>
            </a:cxnLst>
            <a:rect l="0" t="0" r="0" b="0"/>
            <a:pathLst>
              <a:path w="109" h="91">
                <a:moveTo>
                  <a:pt x="45" y="40"/>
                </a:moveTo>
                <a:cubicBezTo>
                  <a:pt x="50" y="40"/>
                  <a:pt x="53" y="37"/>
                  <a:pt x="53" y="33"/>
                </a:cubicBezTo>
                <a:cubicBezTo>
                  <a:pt x="53" y="29"/>
                  <a:pt x="50" y="25"/>
                  <a:pt x="45" y="25"/>
                </a:cubicBezTo>
                <a:cubicBezTo>
                  <a:pt x="41" y="25"/>
                  <a:pt x="38" y="29"/>
                  <a:pt x="38" y="33"/>
                </a:cubicBezTo>
                <a:cubicBezTo>
                  <a:pt x="38" y="37"/>
                  <a:pt x="41" y="40"/>
                  <a:pt x="45" y="40"/>
                </a:cubicBezTo>
                <a:moveTo>
                  <a:pt x="109" y="90"/>
                </a:moveTo>
                <a:cubicBezTo>
                  <a:pt x="71" y="91"/>
                  <a:pt x="31" y="83"/>
                  <a:pt x="1" y="56"/>
                </a:cubicBezTo>
                <a:cubicBezTo>
                  <a:pt x="1" y="56"/>
                  <a:pt x="0" y="56"/>
                  <a:pt x="0" y="55"/>
                </a:cubicBezTo>
                <a:cubicBezTo>
                  <a:pt x="0" y="55"/>
                  <a:pt x="1" y="54"/>
                  <a:pt x="1" y="54"/>
                </a:cubicBezTo>
                <a:cubicBezTo>
                  <a:pt x="33" y="49"/>
                  <a:pt x="33" y="49"/>
                  <a:pt x="33" y="49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4"/>
                  <a:pt x="4" y="34"/>
                  <a:pt x="4" y="33"/>
                </a:cubicBezTo>
                <a:cubicBezTo>
                  <a:pt x="4" y="32"/>
                  <a:pt x="5" y="32"/>
                  <a:pt x="5" y="32"/>
                </a:cubicBezTo>
                <a:cubicBezTo>
                  <a:pt x="5" y="32"/>
                  <a:pt x="38" y="0"/>
                  <a:pt x="109" y="0"/>
                </a:cubicBezTo>
                <a:cubicBezTo>
                  <a:pt x="109" y="90"/>
                  <a:pt x="109" y="90"/>
                  <a:pt x="109" y="9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6" name="Freeform 64"/>
          <p:cNvSpPr/>
          <p:nvPr/>
        </p:nvSpPr>
        <p:spPr>
          <a:xfrm>
            <a:off x="4560888" y="2538413"/>
            <a:ext cx="111125" cy="379412"/>
          </a:xfrm>
          <a:custGeom>
            <a:avLst/>
            <a:gdLst/>
            <a:ahLst/>
            <a:cxnLst>
              <a:cxn ang="0">
                <a:pos x="112183" y="318744"/>
              </a:cxn>
              <a:cxn ang="0">
                <a:pos x="73805" y="267624"/>
              </a:cxn>
              <a:cxn ang="0">
                <a:pos x="61996" y="336786"/>
              </a:cxn>
              <a:cxn ang="0">
                <a:pos x="76757" y="324758"/>
              </a:cxn>
              <a:cxn ang="0">
                <a:pos x="79709" y="333779"/>
              </a:cxn>
              <a:cxn ang="0">
                <a:pos x="70852" y="351821"/>
              </a:cxn>
              <a:cxn ang="0">
                <a:pos x="56092" y="360842"/>
              </a:cxn>
              <a:cxn ang="0">
                <a:pos x="38378" y="351821"/>
              </a:cxn>
              <a:cxn ang="0">
                <a:pos x="29522" y="333779"/>
              </a:cxn>
              <a:cxn ang="0">
                <a:pos x="29522" y="261610"/>
              </a:cxn>
              <a:cxn ang="0">
                <a:pos x="29522" y="177414"/>
              </a:cxn>
              <a:cxn ang="0">
                <a:pos x="32474" y="177414"/>
              </a:cxn>
              <a:cxn ang="0">
                <a:pos x="32474" y="174407"/>
              </a:cxn>
              <a:cxn ang="0">
                <a:pos x="44283" y="153358"/>
              </a:cxn>
              <a:cxn ang="0">
                <a:pos x="32474" y="132309"/>
              </a:cxn>
              <a:cxn ang="0">
                <a:pos x="32474" y="0"/>
              </a:cxn>
              <a:cxn ang="0">
                <a:pos x="11809" y="0"/>
              </a:cxn>
              <a:cxn ang="0">
                <a:pos x="11809" y="132309"/>
              </a:cxn>
              <a:cxn ang="0">
                <a:pos x="0" y="153358"/>
              </a:cxn>
              <a:cxn ang="0">
                <a:pos x="11809" y="174407"/>
              </a:cxn>
              <a:cxn ang="0">
                <a:pos x="11809" y="177414"/>
              </a:cxn>
              <a:cxn ang="0">
                <a:pos x="11809" y="177414"/>
              </a:cxn>
              <a:cxn ang="0">
                <a:pos x="11809" y="264617"/>
              </a:cxn>
              <a:cxn ang="0">
                <a:pos x="11809" y="333779"/>
              </a:cxn>
              <a:cxn ang="0">
                <a:pos x="11809" y="333779"/>
              </a:cxn>
              <a:cxn ang="0">
                <a:pos x="56092" y="378884"/>
              </a:cxn>
              <a:cxn ang="0">
                <a:pos x="97422" y="333779"/>
              </a:cxn>
              <a:cxn ang="0">
                <a:pos x="97422" y="321751"/>
              </a:cxn>
              <a:cxn ang="0">
                <a:pos x="112183" y="318744"/>
              </a:cxn>
            </a:cxnLst>
            <a:rect l="0" t="0" r="0" b="0"/>
            <a:pathLst>
              <a:path w="38" h="126">
                <a:moveTo>
                  <a:pt x="38" y="106"/>
                </a:moveTo>
                <a:cubicBezTo>
                  <a:pt x="25" y="89"/>
                  <a:pt x="25" y="89"/>
                  <a:pt x="25" y="89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1" y="112"/>
                  <a:pt x="25" y="109"/>
                  <a:pt x="26" y="108"/>
                </a:cubicBezTo>
                <a:cubicBezTo>
                  <a:pt x="27" y="110"/>
                  <a:pt x="27" y="111"/>
                  <a:pt x="27" y="111"/>
                </a:cubicBezTo>
                <a:cubicBezTo>
                  <a:pt x="27" y="113"/>
                  <a:pt x="26" y="116"/>
                  <a:pt x="24" y="117"/>
                </a:cubicBezTo>
                <a:cubicBezTo>
                  <a:pt x="23" y="119"/>
                  <a:pt x="21" y="119"/>
                  <a:pt x="19" y="120"/>
                </a:cubicBezTo>
                <a:cubicBezTo>
                  <a:pt x="16" y="120"/>
                  <a:pt x="14" y="119"/>
                  <a:pt x="13" y="117"/>
                </a:cubicBezTo>
                <a:cubicBezTo>
                  <a:pt x="11" y="116"/>
                  <a:pt x="10" y="113"/>
                  <a:pt x="10" y="111"/>
                </a:cubicBezTo>
                <a:cubicBezTo>
                  <a:pt x="10" y="87"/>
                  <a:pt x="10" y="87"/>
                  <a:pt x="10" y="87"/>
                </a:cubicBezTo>
                <a:cubicBezTo>
                  <a:pt x="10" y="87"/>
                  <a:pt x="10" y="65"/>
                  <a:pt x="10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58"/>
                  <a:pt x="11" y="58"/>
                  <a:pt x="11" y="58"/>
                </a:cubicBezTo>
                <a:cubicBezTo>
                  <a:pt x="13" y="57"/>
                  <a:pt x="15" y="54"/>
                  <a:pt x="15" y="51"/>
                </a:cubicBezTo>
                <a:cubicBezTo>
                  <a:pt x="15" y="48"/>
                  <a:pt x="13" y="46"/>
                  <a:pt x="11" y="44"/>
                </a:cubicBezTo>
                <a:cubicBezTo>
                  <a:pt x="11" y="0"/>
                  <a:pt x="11" y="0"/>
                  <a:pt x="11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5"/>
                  <a:pt x="0" y="48"/>
                  <a:pt x="0" y="51"/>
                </a:cubicBezTo>
                <a:cubicBezTo>
                  <a:pt x="0" y="55"/>
                  <a:pt x="2" y="57"/>
                  <a:pt x="4" y="58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65"/>
                  <a:pt x="4" y="88"/>
                  <a:pt x="4" y="88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9"/>
                  <a:pt x="11" y="126"/>
                  <a:pt x="19" y="126"/>
                </a:cubicBezTo>
                <a:cubicBezTo>
                  <a:pt x="27" y="126"/>
                  <a:pt x="33" y="119"/>
                  <a:pt x="33" y="111"/>
                </a:cubicBezTo>
                <a:cubicBezTo>
                  <a:pt x="33" y="111"/>
                  <a:pt x="33" y="109"/>
                  <a:pt x="33" y="107"/>
                </a:cubicBezTo>
                <a:lnTo>
                  <a:pt x="38" y="10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7" name="Freeform 65"/>
          <p:cNvSpPr/>
          <p:nvPr/>
        </p:nvSpPr>
        <p:spPr>
          <a:xfrm>
            <a:off x="5476875" y="2733675"/>
            <a:ext cx="165100" cy="192088"/>
          </a:xfrm>
          <a:custGeom>
            <a:avLst/>
            <a:gdLst/>
            <a:ahLst/>
            <a:cxnLst>
              <a:cxn ang="0">
                <a:pos x="57035" y="0"/>
              </a:cxn>
              <a:cxn ang="0">
                <a:pos x="36022" y="6019"/>
              </a:cxn>
              <a:cxn ang="0">
                <a:pos x="36022" y="48154"/>
              </a:cxn>
              <a:cxn ang="0">
                <a:pos x="57035" y="42135"/>
              </a:cxn>
              <a:cxn ang="0">
                <a:pos x="57035" y="162521"/>
              </a:cxn>
              <a:cxn ang="0">
                <a:pos x="102062" y="162521"/>
              </a:cxn>
              <a:cxn ang="0">
                <a:pos x="102062" y="108347"/>
              </a:cxn>
              <a:cxn ang="0">
                <a:pos x="165100" y="108347"/>
              </a:cxn>
              <a:cxn ang="0">
                <a:pos x="60036" y="0"/>
              </a:cxn>
              <a:cxn ang="0">
                <a:pos x="57035" y="0"/>
              </a:cxn>
            </a:cxnLst>
            <a:rect l="0" t="0" r="0" b="0"/>
            <a:pathLst>
              <a:path w="55" h="64">
                <a:moveTo>
                  <a:pt x="19" y="0"/>
                </a:moveTo>
                <a:cubicBezTo>
                  <a:pt x="17" y="0"/>
                  <a:pt x="13" y="1"/>
                  <a:pt x="12" y="2"/>
                </a:cubicBezTo>
                <a:cubicBezTo>
                  <a:pt x="0" y="6"/>
                  <a:pt x="5" y="19"/>
                  <a:pt x="12" y="16"/>
                </a:cubicBezTo>
                <a:cubicBezTo>
                  <a:pt x="14" y="16"/>
                  <a:pt x="19" y="14"/>
                  <a:pt x="19" y="1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64"/>
                  <a:pt x="34" y="64"/>
                  <a:pt x="34" y="54"/>
                </a:cubicBezTo>
                <a:cubicBezTo>
                  <a:pt x="34" y="36"/>
                  <a:pt x="34" y="36"/>
                  <a:pt x="34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9" y="0"/>
                  <a:pt x="19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8" name="Freeform 66"/>
          <p:cNvSpPr/>
          <p:nvPr/>
        </p:nvSpPr>
        <p:spPr>
          <a:xfrm>
            <a:off x="5672138" y="2870200"/>
            <a:ext cx="41275" cy="55563"/>
          </a:xfrm>
          <a:custGeom>
            <a:avLst/>
            <a:gdLst/>
            <a:ahLst/>
            <a:cxnLst>
              <a:cxn ang="0">
                <a:pos x="42333" y="39746"/>
              </a:cxn>
              <a:cxn ang="0">
                <a:pos x="0" y="0"/>
              </a:cxn>
              <a:cxn ang="0">
                <a:pos x="0" y="24459"/>
              </a:cxn>
              <a:cxn ang="0">
                <a:pos x="42333" y="39746"/>
              </a:cxn>
            </a:cxnLst>
            <a:rect l="0" t="0" r="0" b="0"/>
            <a:pathLst>
              <a:path w="14" h="18">
                <a:moveTo>
                  <a:pt x="14" y="13"/>
                </a:move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10" y="18"/>
                  <a:pt x="14" y="1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29" name="Freeform 67"/>
          <p:cNvSpPr/>
          <p:nvPr/>
        </p:nvSpPr>
        <p:spPr>
          <a:xfrm>
            <a:off x="5634038" y="2660650"/>
            <a:ext cx="165100" cy="157163"/>
          </a:xfrm>
          <a:custGeom>
            <a:avLst/>
            <a:gdLst/>
            <a:ahLst/>
            <a:cxnLst>
              <a:cxn ang="0">
                <a:pos x="87053" y="120487"/>
              </a:cxn>
              <a:cxn ang="0">
                <a:pos x="147089" y="114463"/>
              </a:cxn>
              <a:cxn ang="0">
                <a:pos x="153093" y="87353"/>
              </a:cxn>
              <a:cxn ang="0">
                <a:pos x="105064" y="36146"/>
              </a:cxn>
              <a:cxn ang="0">
                <a:pos x="105064" y="0"/>
              </a:cxn>
              <a:cxn ang="0">
                <a:pos x="33020" y="72292"/>
              </a:cxn>
              <a:cxn ang="0">
                <a:pos x="0" y="72292"/>
              </a:cxn>
              <a:cxn ang="0">
                <a:pos x="87053" y="156633"/>
              </a:cxn>
              <a:cxn ang="0">
                <a:pos x="87053" y="120487"/>
              </a:cxn>
            </a:cxnLst>
            <a:rect l="0" t="0" r="0" b="0"/>
            <a:pathLst>
              <a:path w="55" h="52">
                <a:moveTo>
                  <a:pt x="29" y="40"/>
                </a:moveTo>
                <a:cubicBezTo>
                  <a:pt x="49" y="38"/>
                  <a:pt x="49" y="38"/>
                  <a:pt x="49" y="38"/>
                </a:cubicBezTo>
                <a:cubicBezTo>
                  <a:pt x="53" y="38"/>
                  <a:pt x="55" y="33"/>
                  <a:pt x="51" y="29"/>
                </a:cubicBezTo>
                <a:cubicBezTo>
                  <a:pt x="51" y="29"/>
                  <a:pt x="35" y="12"/>
                  <a:pt x="35" y="12"/>
                </a:cubicBezTo>
                <a:cubicBezTo>
                  <a:pt x="35" y="12"/>
                  <a:pt x="41" y="0"/>
                  <a:pt x="35" y="0"/>
                </a:cubicBezTo>
                <a:cubicBezTo>
                  <a:pt x="26" y="9"/>
                  <a:pt x="11" y="24"/>
                  <a:pt x="11" y="24"/>
                </a:cubicBezTo>
                <a:cubicBezTo>
                  <a:pt x="11" y="24"/>
                  <a:pt x="7" y="24"/>
                  <a:pt x="0" y="24"/>
                </a:cubicBezTo>
                <a:cubicBezTo>
                  <a:pt x="29" y="52"/>
                  <a:pt x="29" y="52"/>
                  <a:pt x="29" y="52"/>
                </a:cubicBezTo>
                <a:lnTo>
                  <a:pt x="29" y="4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0" name="Freeform 68"/>
          <p:cNvSpPr>
            <a:spLocks noEditPoints="1"/>
          </p:cNvSpPr>
          <p:nvPr/>
        </p:nvSpPr>
        <p:spPr>
          <a:xfrm>
            <a:off x="5400675" y="2549525"/>
            <a:ext cx="482600" cy="482600"/>
          </a:xfrm>
          <a:custGeom>
            <a:avLst/>
            <a:gdLst/>
            <a:ahLst/>
            <a:cxnLst>
              <a:cxn ang="0">
                <a:pos x="413226" y="69374"/>
              </a:cxn>
              <a:cxn ang="0">
                <a:pos x="241300" y="0"/>
              </a:cxn>
              <a:cxn ang="0">
                <a:pos x="69374" y="69374"/>
              </a:cxn>
              <a:cxn ang="0">
                <a:pos x="0" y="241300"/>
              </a:cxn>
              <a:cxn ang="0">
                <a:pos x="69374" y="413226"/>
              </a:cxn>
              <a:cxn ang="0">
                <a:pos x="241300" y="482600"/>
              </a:cxn>
              <a:cxn ang="0">
                <a:pos x="241300" y="482600"/>
              </a:cxn>
              <a:cxn ang="0">
                <a:pos x="413226" y="413226"/>
              </a:cxn>
              <a:cxn ang="0">
                <a:pos x="482600" y="241300"/>
              </a:cxn>
              <a:cxn ang="0">
                <a:pos x="413226" y="69374"/>
              </a:cxn>
              <a:cxn ang="0">
                <a:pos x="241300" y="428308"/>
              </a:cxn>
              <a:cxn ang="0">
                <a:pos x="108585" y="374015"/>
              </a:cxn>
              <a:cxn ang="0">
                <a:pos x="54293" y="241300"/>
              </a:cxn>
              <a:cxn ang="0">
                <a:pos x="90488" y="129699"/>
              </a:cxn>
              <a:cxn ang="0">
                <a:pos x="144780" y="183991"/>
              </a:cxn>
              <a:cxn ang="0">
                <a:pos x="316706" y="355918"/>
              </a:cxn>
              <a:cxn ang="0">
                <a:pos x="352901" y="392113"/>
              </a:cxn>
              <a:cxn ang="0">
                <a:pos x="241300" y="428308"/>
              </a:cxn>
              <a:cxn ang="0">
                <a:pos x="392113" y="352901"/>
              </a:cxn>
              <a:cxn ang="0">
                <a:pos x="129699" y="90488"/>
              </a:cxn>
              <a:cxn ang="0">
                <a:pos x="241300" y="54293"/>
              </a:cxn>
              <a:cxn ang="0">
                <a:pos x="374015" y="108585"/>
              </a:cxn>
              <a:cxn ang="0">
                <a:pos x="428308" y="241300"/>
              </a:cxn>
              <a:cxn ang="0">
                <a:pos x="392113" y="352901"/>
              </a:cxn>
            </a:cxnLst>
            <a:rect l="0" t="0" r="0" b="0"/>
            <a:pathLst>
              <a:path w="160" h="160">
                <a:moveTo>
                  <a:pt x="137" y="23"/>
                </a:moveTo>
                <a:cubicBezTo>
                  <a:pt x="122" y="9"/>
                  <a:pt x="102" y="0"/>
                  <a:pt x="80" y="0"/>
                </a:cubicBezTo>
                <a:cubicBezTo>
                  <a:pt x="58" y="0"/>
                  <a:pt x="38" y="9"/>
                  <a:pt x="23" y="23"/>
                </a:cubicBezTo>
                <a:cubicBezTo>
                  <a:pt x="9" y="38"/>
                  <a:pt x="0" y="58"/>
                  <a:pt x="0" y="80"/>
                </a:cubicBezTo>
                <a:cubicBezTo>
                  <a:pt x="0" y="102"/>
                  <a:pt x="9" y="122"/>
                  <a:pt x="23" y="137"/>
                </a:cubicBezTo>
                <a:cubicBezTo>
                  <a:pt x="38" y="151"/>
                  <a:pt x="58" y="160"/>
                  <a:pt x="80" y="16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102" y="160"/>
                  <a:pt x="122" y="151"/>
                  <a:pt x="137" y="137"/>
                </a:cubicBezTo>
                <a:cubicBezTo>
                  <a:pt x="151" y="122"/>
                  <a:pt x="160" y="102"/>
                  <a:pt x="160" y="80"/>
                </a:cubicBezTo>
                <a:cubicBezTo>
                  <a:pt x="160" y="58"/>
                  <a:pt x="151" y="38"/>
                  <a:pt x="137" y="23"/>
                </a:cubicBezTo>
                <a:close/>
                <a:moveTo>
                  <a:pt x="80" y="142"/>
                </a:moveTo>
                <a:cubicBezTo>
                  <a:pt x="63" y="142"/>
                  <a:pt x="47" y="135"/>
                  <a:pt x="36" y="124"/>
                </a:cubicBezTo>
                <a:cubicBezTo>
                  <a:pt x="25" y="113"/>
                  <a:pt x="18" y="97"/>
                  <a:pt x="18" y="80"/>
                </a:cubicBezTo>
                <a:cubicBezTo>
                  <a:pt x="18" y="66"/>
                  <a:pt x="22" y="53"/>
                  <a:pt x="30" y="43"/>
                </a:cubicBezTo>
                <a:cubicBezTo>
                  <a:pt x="48" y="61"/>
                  <a:pt x="48" y="61"/>
                  <a:pt x="48" y="61"/>
                </a:cubicBezTo>
                <a:cubicBezTo>
                  <a:pt x="105" y="118"/>
                  <a:pt x="105" y="118"/>
                  <a:pt x="105" y="118"/>
                </a:cubicBezTo>
                <a:cubicBezTo>
                  <a:pt x="117" y="130"/>
                  <a:pt x="117" y="130"/>
                  <a:pt x="117" y="130"/>
                </a:cubicBezTo>
                <a:cubicBezTo>
                  <a:pt x="107" y="138"/>
                  <a:pt x="94" y="142"/>
                  <a:pt x="80" y="142"/>
                </a:cubicBezTo>
                <a:close/>
                <a:moveTo>
                  <a:pt x="130" y="117"/>
                </a:moveTo>
                <a:cubicBezTo>
                  <a:pt x="43" y="30"/>
                  <a:pt x="43" y="30"/>
                  <a:pt x="43" y="30"/>
                </a:cubicBezTo>
                <a:cubicBezTo>
                  <a:pt x="53" y="22"/>
                  <a:pt x="66" y="18"/>
                  <a:pt x="80" y="18"/>
                </a:cubicBezTo>
                <a:cubicBezTo>
                  <a:pt x="97" y="18"/>
                  <a:pt x="113" y="25"/>
                  <a:pt x="124" y="36"/>
                </a:cubicBezTo>
                <a:cubicBezTo>
                  <a:pt x="135" y="47"/>
                  <a:pt x="142" y="63"/>
                  <a:pt x="142" y="80"/>
                </a:cubicBezTo>
                <a:cubicBezTo>
                  <a:pt x="142" y="94"/>
                  <a:pt x="138" y="107"/>
                  <a:pt x="130" y="11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1" name="Freeform 69"/>
          <p:cNvSpPr/>
          <p:nvPr/>
        </p:nvSpPr>
        <p:spPr>
          <a:xfrm>
            <a:off x="6519863" y="2562225"/>
            <a:ext cx="101600" cy="319088"/>
          </a:xfrm>
          <a:custGeom>
            <a:avLst/>
            <a:gdLst/>
            <a:ahLst/>
            <a:cxnLst>
              <a:cxn ang="0">
                <a:pos x="98612" y="195992"/>
              </a:cxn>
              <a:cxn ang="0">
                <a:pos x="65741" y="123625"/>
              </a:cxn>
              <a:cxn ang="0">
                <a:pos x="26894" y="0"/>
              </a:cxn>
              <a:cxn ang="0">
                <a:pos x="0" y="54275"/>
              </a:cxn>
              <a:cxn ang="0">
                <a:pos x="8965" y="135686"/>
              </a:cxn>
              <a:cxn ang="0">
                <a:pos x="20918" y="186946"/>
              </a:cxn>
              <a:cxn ang="0">
                <a:pos x="41835" y="238205"/>
              </a:cxn>
              <a:cxn ang="0">
                <a:pos x="14941" y="319617"/>
              </a:cxn>
              <a:cxn ang="0">
                <a:pos x="26894" y="313586"/>
              </a:cxn>
              <a:cxn ang="0">
                <a:pos x="98612" y="195992"/>
              </a:cxn>
            </a:cxnLst>
            <a:rect l="0" t="0" r="0" b="0"/>
            <a:pathLst>
              <a:path w="34" h="106">
                <a:moveTo>
                  <a:pt x="33" y="65"/>
                </a:moveTo>
                <a:cubicBezTo>
                  <a:pt x="32" y="55"/>
                  <a:pt x="28" y="47"/>
                  <a:pt x="22" y="41"/>
                </a:cubicBezTo>
                <a:cubicBezTo>
                  <a:pt x="13" y="30"/>
                  <a:pt x="9" y="20"/>
                  <a:pt x="9" y="0"/>
                </a:cubicBezTo>
                <a:cubicBezTo>
                  <a:pt x="4" y="6"/>
                  <a:pt x="2" y="12"/>
                  <a:pt x="0" y="18"/>
                </a:cubicBezTo>
                <a:cubicBezTo>
                  <a:pt x="0" y="27"/>
                  <a:pt x="1" y="36"/>
                  <a:pt x="3" y="45"/>
                </a:cubicBezTo>
                <a:cubicBezTo>
                  <a:pt x="4" y="51"/>
                  <a:pt x="5" y="56"/>
                  <a:pt x="7" y="62"/>
                </a:cubicBezTo>
                <a:cubicBezTo>
                  <a:pt x="9" y="68"/>
                  <a:pt x="13" y="73"/>
                  <a:pt x="14" y="79"/>
                </a:cubicBezTo>
                <a:cubicBezTo>
                  <a:pt x="16" y="90"/>
                  <a:pt x="11" y="98"/>
                  <a:pt x="5" y="106"/>
                </a:cubicBezTo>
                <a:cubicBezTo>
                  <a:pt x="6" y="106"/>
                  <a:pt x="8" y="105"/>
                  <a:pt x="9" y="104"/>
                </a:cubicBezTo>
                <a:cubicBezTo>
                  <a:pt x="19" y="99"/>
                  <a:pt x="34" y="82"/>
                  <a:pt x="33" y="6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2" name="Freeform 70"/>
          <p:cNvSpPr/>
          <p:nvPr/>
        </p:nvSpPr>
        <p:spPr>
          <a:xfrm>
            <a:off x="6423025" y="2489200"/>
            <a:ext cx="134938" cy="398463"/>
          </a:xfrm>
          <a:custGeom>
            <a:avLst/>
            <a:gdLst/>
            <a:ahLst/>
            <a:cxnLst>
              <a:cxn ang="0">
                <a:pos x="96332" y="397933"/>
              </a:cxn>
              <a:cxn ang="0">
                <a:pos x="117405" y="367787"/>
              </a:cxn>
              <a:cxn ang="0">
                <a:pos x="114394" y="277347"/>
              </a:cxn>
              <a:cxn ang="0">
                <a:pos x="87301" y="117571"/>
              </a:cxn>
              <a:cxn ang="0">
                <a:pos x="39135" y="0"/>
              </a:cxn>
              <a:cxn ang="0">
                <a:pos x="42145" y="36176"/>
              </a:cxn>
              <a:cxn ang="0">
                <a:pos x="0" y="174849"/>
              </a:cxn>
              <a:cxn ang="0">
                <a:pos x="51176" y="310508"/>
              </a:cxn>
              <a:cxn ang="0">
                <a:pos x="57197" y="397933"/>
              </a:cxn>
              <a:cxn ang="0">
                <a:pos x="96332" y="397933"/>
              </a:cxn>
            </a:cxnLst>
            <a:rect l="0" t="0" r="0" b="0"/>
            <a:pathLst>
              <a:path w="45" h="132">
                <a:moveTo>
                  <a:pt x="32" y="132"/>
                </a:moveTo>
                <a:cubicBezTo>
                  <a:pt x="35" y="128"/>
                  <a:pt x="37" y="125"/>
                  <a:pt x="39" y="122"/>
                </a:cubicBezTo>
                <a:cubicBezTo>
                  <a:pt x="45" y="111"/>
                  <a:pt x="43" y="103"/>
                  <a:pt x="38" y="92"/>
                </a:cubicBezTo>
                <a:cubicBezTo>
                  <a:pt x="32" y="75"/>
                  <a:pt x="29" y="57"/>
                  <a:pt x="29" y="39"/>
                </a:cubicBezTo>
                <a:cubicBezTo>
                  <a:pt x="26" y="25"/>
                  <a:pt x="20" y="12"/>
                  <a:pt x="13" y="0"/>
                </a:cubicBezTo>
                <a:cubicBezTo>
                  <a:pt x="13" y="3"/>
                  <a:pt x="14" y="9"/>
                  <a:pt x="14" y="12"/>
                </a:cubicBezTo>
                <a:cubicBezTo>
                  <a:pt x="15" y="30"/>
                  <a:pt x="12" y="42"/>
                  <a:pt x="0" y="58"/>
                </a:cubicBezTo>
                <a:cubicBezTo>
                  <a:pt x="5" y="74"/>
                  <a:pt x="14" y="87"/>
                  <a:pt x="17" y="103"/>
                </a:cubicBezTo>
                <a:cubicBezTo>
                  <a:pt x="19" y="113"/>
                  <a:pt x="20" y="122"/>
                  <a:pt x="19" y="132"/>
                </a:cubicBezTo>
                <a:cubicBezTo>
                  <a:pt x="24" y="132"/>
                  <a:pt x="28" y="132"/>
                  <a:pt x="32" y="13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3" name="Freeform 71"/>
          <p:cNvSpPr/>
          <p:nvPr/>
        </p:nvSpPr>
        <p:spPr>
          <a:xfrm>
            <a:off x="6372225" y="2613025"/>
            <a:ext cx="101600" cy="274638"/>
          </a:xfrm>
          <a:custGeom>
            <a:avLst/>
            <a:gdLst/>
            <a:ahLst/>
            <a:cxnLst>
              <a:cxn ang="0">
                <a:pos x="89647" y="175381"/>
              </a:cxn>
              <a:cxn ang="0">
                <a:pos x="20918" y="0"/>
              </a:cxn>
              <a:cxn ang="0">
                <a:pos x="14941" y="72572"/>
              </a:cxn>
              <a:cxn ang="0">
                <a:pos x="0" y="163286"/>
              </a:cxn>
              <a:cxn ang="0">
                <a:pos x="68729" y="263072"/>
              </a:cxn>
              <a:cxn ang="0">
                <a:pos x="98612" y="275167"/>
              </a:cxn>
              <a:cxn ang="0">
                <a:pos x="89647" y="175381"/>
              </a:cxn>
            </a:cxnLst>
            <a:rect l="0" t="0" r="0" b="0"/>
            <a:pathLst>
              <a:path w="34" h="91">
                <a:moveTo>
                  <a:pt x="30" y="58"/>
                </a:moveTo>
                <a:cubicBezTo>
                  <a:pt x="26" y="45"/>
                  <a:pt x="12" y="14"/>
                  <a:pt x="7" y="0"/>
                </a:cubicBezTo>
                <a:cubicBezTo>
                  <a:pt x="7" y="11"/>
                  <a:pt x="6" y="20"/>
                  <a:pt x="5" y="24"/>
                </a:cubicBezTo>
                <a:cubicBezTo>
                  <a:pt x="3" y="34"/>
                  <a:pt x="0" y="45"/>
                  <a:pt x="0" y="54"/>
                </a:cubicBezTo>
                <a:cubicBezTo>
                  <a:pt x="0" y="69"/>
                  <a:pt x="15" y="82"/>
                  <a:pt x="23" y="87"/>
                </a:cubicBezTo>
                <a:cubicBezTo>
                  <a:pt x="26" y="89"/>
                  <a:pt x="30" y="90"/>
                  <a:pt x="33" y="91"/>
                </a:cubicBezTo>
                <a:cubicBezTo>
                  <a:pt x="34" y="80"/>
                  <a:pt x="33" y="69"/>
                  <a:pt x="30" y="5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4" name="Freeform 72"/>
          <p:cNvSpPr/>
          <p:nvPr/>
        </p:nvSpPr>
        <p:spPr>
          <a:xfrm>
            <a:off x="6319838" y="2868613"/>
            <a:ext cx="352425" cy="150812"/>
          </a:xfrm>
          <a:custGeom>
            <a:avLst/>
            <a:gdLst/>
            <a:ahLst/>
            <a:cxnLst>
              <a:cxn ang="0">
                <a:pos x="338666" y="150284"/>
              </a:cxn>
              <a:cxn ang="0">
                <a:pos x="336550" y="148167"/>
              </a:cxn>
              <a:cxn ang="0">
                <a:pos x="2117" y="55034"/>
              </a:cxn>
              <a:cxn ang="0">
                <a:pos x="0" y="50800"/>
              </a:cxn>
              <a:cxn ang="0">
                <a:pos x="0" y="48684"/>
              </a:cxn>
              <a:cxn ang="0">
                <a:pos x="10583" y="2117"/>
              </a:cxn>
              <a:cxn ang="0">
                <a:pos x="14817" y="0"/>
              </a:cxn>
              <a:cxn ang="0">
                <a:pos x="16933" y="0"/>
              </a:cxn>
              <a:cxn ang="0">
                <a:pos x="351366" y="97367"/>
              </a:cxn>
              <a:cxn ang="0">
                <a:pos x="353483" y="97367"/>
              </a:cxn>
              <a:cxn ang="0">
                <a:pos x="353483" y="101600"/>
              </a:cxn>
              <a:cxn ang="0">
                <a:pos x="342900" y="143934"/>
              </a:cxn>
              <a:cxn ang="0">
                <a:pos x="338666" y="150284"/>
              </a:cxn>
            </a:cxnLst>
            <a:rect l="0" t="0" r="0" b="0"/>
            <a:pathLst>
              <a:path w="167" h="71">
                <a:moveTo>
                  <a:pt x="160" y="71"/>
                </a:moveTo>
                <a:lnTo>
                  <a:pt x="159" y="70"/>
                </a:lnTo>
                <a:lnTo>
                  <a:pt x="1" y="26"/>
                </a:lnTo>
                <a:lnTo>
                  <a:pt x="0" y="24"/>
                </a:lnTo>
                <a:lnTo>
                  <a:pt x="0" y="23"/>
                </a:lnTo>
                <a:lnTo>
                  <a:pt x="5" y="1"/>
                </a:lnTo>
                <a:lnTo>
                  <a:pt x="7" y="0"/>
                </a:lnTo>
                <a:lnTo>
                  <a:pt x="8" y="0"/>
                </a:lnTo>
                <a:lnTo>
                  <a:pt x="166" y="46"/>
                </a:lnTo>
                <a:lnTo>
                  <a:pt x="167" y="46"/>
                </a:lnTo>
                <a:lnTo>
                  <a:pt x="167" y="48"/>
                </a:lnTo>
                <a:lnTo>
                  <a:pt x="162" y="68"/>
                </a:lnTo>
                <a:lnTo>
                  <a:pt x="160" y="7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5" name="Freeform 73"/>
          <p:cNvSpPr/>
          <p:nvPr/>
        </p:nvSpPr>
        <p:spPr>
          <a:xfrm>
            <a:off x="6513513" y="2874963"/>
            <a:ext cx="152400" cy="63500"/>
          </a:xfrm>
          <a:custGeom>
            <a:avLst/>
            <a:gdLst/>
            <a:ahLst/>
            <a:cxnLst>
              <a:cxn ang="0">
                <a:pos x="141817" y="0"/>
              </a:cxn>
              <a:cxn ang="0">
                <a:pos x="0" y="38100"/>
              </a:cxn>
              <a:cxn ang="0">
                <a:pos x="80433" y="63500"/>
              </a:cxn>
              <a:cxn ang="0">
                <a:pos x="152400" y="42333"/>
              </a:cxn>
              <a:cxn ang="0">
                <a:pos x="141817" y="0"/>
              </a:cxn>
            </a:cxnLst>
            <a:rect l="0" t="0" r="0" b="0"/>
            <a:pathLst>
              <a:path w="72" h="30">
                <a:moveTo>
                  <a:pt x="67" y="0"/>
                </a:moveTo>
                <a:lnTo>
                  <a:pt x="0" y="18"/>
                </a:lnTo>
                <a:lnTo>
                  <a:pt x="38" y="30"/>
                </a:lnTo>
                <a:lnTo>
                  <a:pt x="72" y="20"/>
                </a:lnTo>
                <a:lnTo>
                  <a:pt x="67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6" name="Freeform 74"/>
          <p:cNvSpPr/>
          <p:nvPr/>
        </p:nvSpPr>
        <p:spPr>
          <a:xfrm>
            <a:off x="6323013" y="2946400"/>
            <a:ext cx="155575" cy="66675"/>
          </a:xfrm>
          <a:custGeom>
            <a:avLst/>
            <a:gdLst/>
            <a:ahLst/>
            <a:cxnLst>
              <a:cxn ang="0">
                <a:pos x="0" y="21167"/>
              </a:cxn>
              <a:cxn ang="0">
                <a:pos x="12700" y="65617"/>
              </a:cxn>
              <a:cxn ang="0">
                <a:pos x="154516" y="23283"/>
              </a:cxn>
              <a:cxn ang="0">
                <a:pos x="74083" y="0"/>
              </a:cxn>
              <a:cxn ang="0">
                <a:pos x="0" y="21167"/>
              </a:cxn>
            </a:cxnLst>
            <a:rect l="0" t="0" r="0" b="0"/>
            <a:pathLst>
              <a:path w="73" h="31">
                <a:moveTo>
                  <a:pt x="0" y="10"/>
                </a:moveTo>
                <a:lnTo>
                  <a:pt x="6" y="31"/>
                </a:lnTo>
                <a:lnTo>
                  <a:pt x="73" y="11"/>
                </a:lnTo>
                <a:lnTo>
                  <a:pt x="35" y="0"/>
                </a:lnTo>
                <a:lnTo>
                  <a:pt x="0" y="1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37" name="Rectangle 75"/>
          <p:cNvSpPr/>
          <p:nvPr/>
        </p:nvSpPr>
        <p:spPr>
          <a:xfrm>
            <a:off x="7300913" y="2716213"/>
            <a:ext cx="49212" cy="2079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38" name="Oval 76"/>
          <p:cNvSpPr/>
          <p:nvPr/>
        </p:nvSpPr>
        <p:spPr>
          <a:xfrm>
            <a:off x="7300913" y="2646363"/>
            <a:ext cx="49212" cy="508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39" name="Freeform 77"/>
          <p:cNvSpPr>
            <a:spLocks noEditPoints="1"/>
          </p:cNvSpPr>
          <p:nvPr/>
        </p:nvSpPr>
        <p:spPr>
          <a:xfrm>
            <a:off x="7085013" y="2543175"/>
            <a:ext cx="481012" cy="482600"/>
          </a:xfrm>
          <a:custGeom>
            <a:avLst/>
            <a:gdLst/>
            <a:ahLst/>
            <a:cxnLst>
              <a:cxn ang="0">
                <a:pos x="240242" y="0"/>
              </a:cxn>
              <a:cxn ang="0">
                <a:pos x="0" y="241300"/>
              </a:cxn>
              <a:cxn ang="0">
                <a:pos x="240242" y="482600"/>
              </a:cxn>
              <a:cxn ang="0">
                <a:pos x="480483" y="241300"/>
              </a:cxn>
              <a:cxn ang="0">
                <a:pos x="240242" y="0"/>
              </a:cxn>
              <a:cxn ang="0">
                <a:pos x="240242" y="428308"/>
              </a:cxn>
              <a:cxn ang="0">
                <a:pos x="54054" y="241300"/>
              </a:cxn>
              <a:cxn ang="0">
                <a:pos x="240242" y="54293"/>
              </a:cxn>
              <a:cxn ang="0">
                <a:pos x="426429" y="241300"/>
              </a:cxn>
              <a:cxn ang="0">
                <a:pos x="240242" y="428308"/>
              </a:cxn>
            </a:cxnLst>
            <a:rect l="0" t="0" r="0" b="0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80" y="142"/>
                </a:moveTo>
                <a:cubicBezTo>
                  <a:pt x="46" y="142"/>
                  <a:pt x="18" y="114"/>
                  <a:pt x="18" y="80"/>
                </a:cubicBezTo>
                <a:cubicBezTo>
                  <a:pt x="18" y="46"/>
                  <a:pt x="46" y="18"/>
                  <a:pt x="80" y="18"/>
                </a:cubicBezTo>
                <a:cubicBezTo>
                  <a:pt x="114" y="18"/>
                  <a:pt x="142" y="46"/>
                  <a:pt x="142" y="80"/>
                </a:cubicBezTo>
                <a:cubicBezTo>
                  <a:pt x="142" y="114"/>
                  <a:pt x="114" y="142"/>
                  <a:pt x="80" y="14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0" name="Freeform 78"/>
          <p:cNvSpPr>
            <a:spLocks noEditPoints="1"/>
          </p:cNvSpPr>
          <p:nvPr/>
        </p:nvSpPr>
        <p:spPr>
          <a:xfrm>
            <a:off x="7951788" y="2543175"/>
            <a:ext cx="479425" cy="482600"/>
          </a:xfrm>
          <a:custGeom>
            <a:avLst/>
            <a:gdLst/>
            <a:ahLst/>
            <a:cxnLst>
              <a:cxn ang="0">
                <a:pos x="240242" y="0"/>
              </a:cxn>
              <a:cxn ang="0">
                <a:pos x="0" y="241300"/>
              </a:cxn>
              <a:cxn ang="0">
                <a:pos x="240242" y="482600"/>
              </a:cxn>
              <a:cxn ang="0">
                <a:pos x="480483" y="241300"/>
              </a:cxn>
              <a:cxn ang="0">
                <a:pos x="240242" y="0"/>
              </a:cxn>
              <a:cxn ang="0">
                <a:pos x="240242" y="428308"/>
              </a:cxn>
              <a:cxn ang="0">
                <a:pos x="54054" y="241300"/>
              </a:cxn>
              <a:cxn ang="0">
                <a:pos x="240242" y="54293"/>
              </a:cxn>
              <a:cxn ang="0">
                <a:pos x="426429" y="241300"/>
              </a:cxn>
              <a:cxn ang="0">
                <a:pos x="240242" y="428308"/>
              </a:cxn>
            </a:cxnLst>
            <a:rect l="0" t="0" r="0" b="0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80" y="142"/>
                </a:moveTo>
                <a:cubicBezTo>
                  <a:pt x="46" y="142"/>
                  <a:pt x="18" y="114"/>
                  <a:pt x="18" y="80"/>
                </a:cubicBezTo>
                <a:cubicBezTo>
                  <a:pt x="18" y="46"/>
                  <a:pt x="46" y="18"/>
                  <a:pt x="80" y="18"/>
                </a:cubicBezTo>
                <a:cubicBezTo>
                  <a:pt x="114" y="18"/>
                  <a:pt x="142" y="46"/>
                  <a:pt x="142" y="80"/>
                </a:cubicBezTo>
                <a:cubicBezTo>
                  <a:pt x="142" y="114"/>
                  <a:pt x="114" y="142"/>
                  <a:pt x="80" y="14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1" name="Freeform 79"/>
          <p:cNvSpPr/>
          <p:nvPr/>
        </p:nvSpPr>
        <p:spPr>
          <a:xfrm>
            <a:off x="8104188" y="2641600"/>
            <a:ext cx="174625" cy="214313"/>
          </a:xfrm>
          <a:custGeom>
            <a:avLst/>
            <a:gdLst/>
            <a:ahLst/>
            <a:cxnLst>
              <a:cxn ang="0">
                <a:pos x="66638" y="213784"/>
              </a:cxn>
              <a:cxn ang="0">
                <a:pos x="112074" y="213784"/>
              </a:cxn>
              <a:cxn ang="0">
                <a:pos x="112074" y="177651"/>
              </a:cxn>
              <a:cxn ang="0">
                <a:pos x="130248" y="150552"/>
              </a:cxn>
              <a:cxn ang="0">
                <a:pos x="175683" y="84309"/>
              </a:cxn>
              <a:cxn ang="0">
                <a:pos x="109045" y="6022"/>
              </a:cxn>
              <a:cxn ang="0">
                <a:pos x="24232" y="30110"/>
              </a:cxn>
              <a:cxn ang="0">
                <a:pos x="0" y="108398"/>
              </a:cxn>
              <a:cxn ang="0">
                <a:pos x="45435" y="108398"/>
              </a:cxn>
              <a:cxn ang="0">
                <a:pos x="45435" y="99364"/>
              </a:cxn>
              <a:cxn ang="0">
                <a:pos x="78754" y="51188"/>
              </a:cxn>
              <a:cxn ang="0">
                <a:pos x="118132" y="63232"/>
              </a:cxn>
              <a:cxn ang="0">
                <a:pos x="112074" y="105386"/>
              </a:cxn>
              <a:cxn ang="0">
                <a:pos x="87842" y="123453"/>
              </a:cxn>
              <a:cxn ang="0">
                <a:pos x="66638" y="159585"/>
              </a:cxn>
              <a:cxn ang="0">
                <a:pos x="66638" y="213784"/>
              </a:cxn>
            </a:cxnLst>
            <a:rect l="0" t="0" r="0" b="0"/>
            <a:pathLst>
              <a:path w="58" h="71">
                <a:moveTo>
                  <a:pt x="22" y="71"/>
                </a:moveTo>
                <a:cubicBezTo>
                  <a:pt x="37" y="71"/>
                  <a:pt x="37" y="71"/>
                  <a:pt x="37" y="71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6"/>
                  <a:pt x="39" y="53"/>
                  <a:pt x="43" y="50"/>
                </a:cubicBezTo>
                <a:cubicBezTo>
                  <a:pt x="47" y="47"/>
                  <a:pt x="58" y="42"/>
                  <a:pt x="58" y="28"/>
                </a:cubicBezTo>
                <a:cubicBezTo>
                  <a:pt x="58" y="14"/>
                  <a:pt x="46" y="4"/>
                  <a:pt x="36" y="2"/>
                </a:cubicBezTo>
                <a:cubicBezTo>
                  <a:pt x="27" y="0"/>
                  <a:pt x="16" y="2"/>
                  <a:pt x="8" y="10"/>
                </a:cubicBezTo>
                <a:cubicBezTo>
                  <a:pt x="1" y="17"/>
                  <a:pt x="0" y="23"/>
                  <a:pt x="0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26"/>
                  <a:pt x="16" y="19"/>
                  <a:pt x="26" y="17"/>
                </a:cubicBezTo>
                <a:cubicBezTo>
                  <a:pt x="31" y="16"/>
                  <a:pt x="36" y="18"/>
                  <a:pt x="39" y="21"/>
                </a:cubicBezTo>
                <a:cubicBezTo>
                  <a:pt x="43" y="24"/>
                  <a:pt x="43" y="32"/>
                  <a:pt x="37" y="35"/>
                </a:cubicBezTo>
                <a:cubicBezTo>
                  <a:pt x="29" y="41"/>
                  <a:pt x="29" y="41"/>
                  <a:pt x="29" y="41"/>
                </a:cubicBezTo>
                <a:cubicBezTo>
                  <a:pt x="24" y="44"/>
                  <a:pt x="22" y="48"/>
                  <a:pt x="22" y="53"/>
                </a:cubicBezTo>
                <a:cubicBezTo>
                  <a:pt x="22" y="71"/>
                  <a:pt x="22" y="71"/>
                  <a:pt x="22" y="7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2" name="Oval 80"/>
          <p:cNvSpPr/>
          <p:nvPr/>
        </p:nvSpPr>
        <p:spPr>
          <a:xfrm>
            <a:off x="8170863" y="2874963"/>
            <a:ext cx="47625" cy="492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43" name="Freeform 81"/>
          <p:cNvSpPr/>
          <p:nvPr/>
        </p:nvSpPr>
        <p:spPr>
          <a:xfrm>
            <a:off x="8793163" y="2570163"/>
            <a:ext cx="530225" cy="439737"/>
          </a:xfrm>
          <a:custGeom>
            <a:avLst/>
            <a:gdLst/>
            <a:ahLst/>
            <a:cxnLst>
              <a:cxn ang="0">
                <a:pos x="0" y="389467"/>
              </a:cxn>
              <a:cxn ang="0">
                <a:pos x="95250" y="389467"/>
              </a:cxn>
              <a:cxn ang="0">
                <a:pos x="95250" y="292100"/>
              </a:cxn>
              <a:cxn ang="0">
                <a:pos x="192617" y="292100"/>
              </a:cxn>
              <a:cxn ang="0">
                <a:pos x="192617" y="192617"/>
              </a:cxn>
              <a:cxn ang="0">
                <a:pos x="287867" y="192617"/>
              </a:cxn>
              <a:cxn ang="0">
                <a:pos x="287867" y="97367"/>
              </a:cxn>
              <a:cxn ang="0">
                <a:pos x="385234" y="97367"/>
              </a:cxn>
              <a:cxn ang="0">
                <a:pos x="385234" y="0"/>
              </a:cxn>
              <a:cxn ang="0">
                <a:pos x="529167" y="0"/>
              </a:cxn>
              <a:cxn ang="0">
                <a:pos x="529167" y="48683"/>
              </a:cxn>
              <a:cxn ang="0">
                <a:pos x="431800" y="48683"/>
              </a:cxn>
              <a:cxn ang="0">
                <a:pos x="431800" y="146050"/>
              </a:cxn>
              <a:cxn ang="0">
                <a:pos x="336550" y="146050"/>
              </a:cxn>
              <a:cxn ang="0">
                <a:pos x="336550" y="243417"/>
              </a:cxn>
              <a:cxn ang="0">
                <a:pos x="239183" y="243417"/>
              </a:cxn>
              <a:cxn ang="0">
                <a:pos x="239183" y="340784"/>
              </a:cxn>
              <a:cxn ang="0">
                <a:pos x="143933" y="340784"/>
              </a:cxn>
              <a:cxn ang="0">
                <a:pos x="143933" y="440267"/>
              </a:cxn>
              <a:cxn ang="0">
                <a:pos x="0" y="440267"/>
              </a:cxn>
              <a:cxn ang="0">
                <a:pos x="0" y="389467"/>
              </a:cxn>
            </a:cxnLst>
            <a:rect l="0" t="0" r="0" b="0"/>
            <a:pathLst>
              <a:path w="250" h="208">
                <a:moveTo>
                  <a:pt x="0" y="184"/>
                </a:moveTo>
                <a:lnTo>
                  <a:pt x="45" y="184"/>
                </a:lnTo>
                <a:lnTo>
                  <a:pt x="45" y="138"/>
                </a:lnTo>
                <a:lnTo>
                  <a:pt x="91" y="138"/>
                </a:lnTo>
                <a:lnTo>
                  <a:pt x="91" y="91"/>
                </a:lnTo>
                <a:lnTo>
                  <a:pt x="136" y="91"/>
                </a:lnTo>
                <a:lnTo>
                  <a:pt x="136" y="46"/>
                </a:lnTo>
                <a:lnTo>
                  <a:pt x="182" y="46"/>
                </a:lnTo>
                <a:lnTo>
                  <a:pt x="182" y="0"/>
                </a:lnTo>
                <a:lnTo>
                  <a:pt x="250" y="0"/>
                </a:lnTo>
                <a:lnTo>
                  <a:pt x="250" y="23"/>
                </a:lnTo>
                <a:lnTo>
                  <a:pt x="204" y="23"/>
                </a:lnTo>
                <a:lnTo>
                  <a:pt x="204" y="69"/>
                </a:lnTo>
                <a:lnTo>
                  <a:pt x="159" y="69"/>
                </a:lnTo>
                <a:lnTo>
                  <a:pt x="159" y="115"/>
                </a:lnTo>
                <a:lnTo>
                  <a:pt x="113" y="115"/>
                </a:lnTo>
                <a:lnTo>
                  <a:pt x="113" y="161"/>
                </a:lnTo>
                <a:lnTo>
                  <a:pt x="68" y="161"/>
                </a:lnTo>
                <a:lnTo>
                  <a:pt x="68" y="208"/>
                </a:lnTo>
                <a:lnTo>
                  <a:pt x="0" y="208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4" name="Freeform 82"/>
          <p:cNvSpPr/>
          <p:nvPr/>
        </p:nvSpPr>
        <p:spPr>
          <a:xfrm>
            <a:off x="9718675" y="2525713"/>
            <a:ext cx="457200" cy="463550"/>
          </a:xfrm>
          <a:custGeom>
            <a:avLst/>
            <a:gdLst/>
            <a:ahLst/>
            <a:cxnLst>
              <a:cxn ang="0">
                <a:pos x="333876" y="204685"/>
              </a:cxn>
              <a:cxn ang="0">
                <a:pos x="333876" y="102342"/>
              </a:cxn>
              <a:cxn ang="0">
                <a:pos x="433137" y="111373"/>
              </a:cxn>
              <a:cxn ang="0">
                <a:pos x="433137" y="27091"/>
              </a:cxn>
              <a:cxn ang="0">
                <a:pos x="315829" y="27091"/>
              </a:cxn>
              <a:cxn ang="0">
                <a:pos x="315829" y="27091"/>
              </a:cxn>
              <a:cxn ang="0">
                <a:pos x="315829" y="27091"/>
              </a:cxn>
              <a:cxn ang="0">
                <a:pos x="315829" y="192645"/>
              </a:cxn>
              <a:cxn ang="0">
                <a:pos x="228600" y="135453"/>
              </a:cxn>
              <a:cxn ang="0">
                <a:pos x="0" y="282947"/>
              </a:cxn>
              <a:cxn ang="0">
                <a:pos x="54142" y="282947"/>
              </a:cxn>
              <a:cxn ang="0">
                <a:pos x="54142" y="463551"/>
              </a:cxn>
              <a:cxn ang="0">
                <a:pos x="183482" y="463551"/>
              </a:cxn>
              <a:cxn ang="0">
                <a:pos x="183482" y="340138"/>
              </a:cxn>
              <a:cxn ang="0">
                <a:pos x="273718" y="340138"/>
              </a:cxn>
              <a:cxn ang="0">
                <a:pos x="273718" y="460541"/>
              </a:cxn>
              <a:cxn ang="0">
                <a:pos x="403058" y="460541"/>
              </a:cxn>
              <a:cxn ang="0">
                <a:pos x="403058" y="282947"/>
              </a:cxn>
              <a:cxn ang="0">
                <a:pos x="457200" y="282947"/>
              </a:cxn>
              <a:cxn ang="0">
                <a:pos x="333876" y="204685"/>
              </a:cxn>
            </a:cxnLst>
            <a:rect l="0" t="0" r="0" b="0"/>
            <a:pathLst>
              <a:path w="152" h="154">
                <a:moveTo>
                  <a:pt x="111" y="68"/>
                </a:moveTo>
                <a:cubicBezTo>
                  <a:pt x="111" y="34"/>
                  <a:pt x="111" y="34"/>
                  <a:pt x="111" y="34"/>
                </a:cubicBezTo>
                <a:cubicBezTo>
                  <a:pt x="122" y="33"/>
                  <a:pt x="133" y="44"/>
                  <a:pt x="144" y="37"/>
                </a:cubicBezTo>
                <a:cubicBezTo>
                  <a:pt x="144" y="9"/>
                  <a:pt x="144" y="9"/>
                  <a:pt x="144" y="9"/>
                </a:cubicBezTo>
                <a:cubicBezTo>
                  <a:pt x="131" y="17"/>
                  <a:pt x="118" y="0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76" y="45"/>
                  <a:pt x="76" y="45"/>
                  <a:pt x="76" y="45"/>
                </a:cubicBezTo>
                <a:cubicBezTo>
                  <a:pt x="0" y="94"/>
                  <a:pt x="0" y="94"/>
                  <a:pt x="0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154"/>
                  <a:pt x="18" y="154"/>
                  <a:pt x="18" y="154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1" y="153"/>
                  <a:pt x="91" y="153"/>
                  <a:pt x="91" y="153"/>
                </a:cubicBezTo>
                <a:cubicBezTo>
                  <a:pt x="134" y="153"/>
                  <a:pt x="134" y="153"/>
                  <a:pt x="134" y="153"/>
                </a:cubicBezTo>
                <a:cubicBezTo>
                  <a:pt x="134" y="94"/>
                  <a:pt x="134" y="94"/>
                  <a:pt x="134" y="94"/>
                </a:cubicBezTo>
                <a:cubicBezTo>
                  <a:pt x="152" y="94"/>
                  <a:pt x="152" y="94"/>
                  <a:pt x="152" y="94"/>
                </a:cubicBezTo>
                <a:lnTo>
                  <a:pt x="111" y="6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5" name="Freeform 83"/>
          <p:cNvSpPr>
            <a:spLocks noEditPoints="1"/>
          </p:cNvSpPr>
          <p:nvPr/>
        </p:nvSpPr>
        <p:spPr>
          <a:xfrm>
            <a:off x="10569575" y="2506663"/>
            <a:ext cx="414338" cy="495300"/>
          </a:xfrm>
          <a:custGeom>
            <a:avLst/>
            <a:gdLst/>
            <a:ahLst/>
            <a:cxnLst>
              <a:cxn ang="0">
                <a:pos x="234490" y="160066"/>
              </a:cxn>
              <a:cxn ang="0">
                <a:pos x="348729" y="18121"/>
              </a:cxn>
              <a:cxn ang="0">
                <a:pos x="327685" y="0"/>
              </a:cxn>
              <a:cxn ang="0">
                <a:pos x="201421" y="160066"/>
              </a:cxn>
              <a:cxn ang="0">
                <a:pos x="198415" y="160066"/>
              </a:cxn>
              <a:cxn ang="0">
                <a:pos x="108226" y="87584"/>
              </a:cxn>
              <a:cxn ang="0">
                <a:pos x="93195" y="105704"/>
              </a:cxn>
              <a:cxn ang="0">
                <a:pos x="162339" y="160066"/>
              </a:cxn>
              <a:cxn ang="0">
                <a:pos x="0" y="160066"/>
              </a:cxn>
              <a:cxn ang="0">
                <a:pos x="0" y="495300"/>
              </a:cxn>
              <a:cxn ang="0">
                <a:pos x="414867" y="495300"/>
              </a:cxn>
              <a:cxn ang="0">
                <a:pos x="414867" y="160066"/>
              </a:cxn>
              <a:cxn ang="0">
                <a:pos x="234490" y="160066"/>
              </a:cxn>
              <a:cxn ang="0">
                <a:pos x="276578" y="462079"/>
              </a:cxn>
              <a:cxn ang="0">
                <a:pos x="252528" y="437918"/>
              </a:cxn>
              <a:cxn ang="0">
                <a:pos x="276578" y="413757"/>
              </a:cxn>
              <a:cxn ang="0">
                <a:pos x="300628" y="437918"/>
              </a:cxn>
              <a:cxn ang="0">
                <a:pos x="276578" y="462079"/>
              </a:cxn>
              <a:cxn ang="0">
                <a:pos x="339710" y="462079"/>
              </a:cxn>
              <a:cxn ang="0">
                <a:pos x="312653" y="437918"/>
              </a:cxn>
              <a:cxn ang="0">
                <a:pos x="339710" y="413757"/>
              </a:cxn>
              <a:cxn ang="0">
                <a:pos x="363760" y="437918"/>
              </a:cxn>
              <a:cxn ang="0">
                <a:pos x="339710" y="462079"/>
              </a:cxn>
              <a:cxn ang="0">
                <a:pos x="375785" y="389596"/>
              </a:cxn>
              <a:cxn ang="0">
                <a:pos x="39082" y="389596"/>
              </a:cxn>
              <a:cxn ang="0">
                <a:pos x="39082" y="196308"/>
              </a:cxn>
              <a:cxn ang="0">
                <a:pos x="375785" y="196308"/>
              </a:cxn>
              <a:cxn ang="0">
                <a:pos x="375785" y="389596"/>
              </a:cxn>
            </a:cxnLst>
            <a:rect l="0" t="0" r="0" b="0"/>
            <a:pathLst>
              <a:path w="138" h="164">
                <a:moveTo>
                  <a:pt x="78" y="53"/>
                </a:moveTo>
                <a:cubicBezTo>
                  <a:pt x="116" y="6"/>
                  <a:pt x="116" y="6"/>
                  <a:pt x="116" y="6"/>
                </a:cubicBezTo>
                <a:cubicBezTo>
                  <a:pt x="109" y="0"/>
                  <a:pt x="109" y="0"/>
                  <a:pt x="109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66" y="53"/>
                  <a:pt x="66" y="53"/>
                  <a:pt x="66" y="53"/>
                </a:cubicBezTo>
                <a:cubicBezTo>
                  <a:pt x="36" y="29"/>
                  <a:pt x="36" y="29"/>
                  <a:pt x="36" y="29"/>
                </a:cubicBezTo>
                <a:cubicBezTo>
                  <a:pt x="31" y="35"/>
                  <a:pt x="31" y="35"/>
                  <a:pt x="31" y="35"/>
                </a:cubicBezTo>
                <a:cubicBezTo>
                  <a:pt x="54" y="53"/>
                  <a:pt x="54" y="53"/>
                  <a:pt x="54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164"/>
                  <a:pt x="0" y="164"/>
                  <a:pt x="0" y="164"/>
                </a:cubicBezTo>
                <a:cubicBezTo>
                  <a:pt x="138" y="164"/>
                  <a:pt x="138" y="164"/>
                  <a:pt x="138" y="164"/>
                </a:cubicBezTo>
                <a:cubicBezTo>
                  <a:pt x="138" y="53"/>
                  <a:pt x="138" y="53"/>
                  <a:pt x="138" y="53"/>
                </a:cubicBezTo>
                <a:lnTo>
                  <a:pt x="78" y="53"/>
                </a:lnTo>
                <a:close/>
                <a:moveTo>
                  <a:pt x="92" y="153"/>
                </a:moveTo>
                <a:cubicBezTo>
                  <a:pt x="88" y="153"/>
                  <a:pt x="84" y="150"/>
                  <a:pt x="84" y="145"/>
                </a:cubicBezTo>
                <a:cubicBezTo>
                  <a:pt x="84" y="141"/>
                  <a:pt x="88" y="137"/>
                  <a:pt x="92" y="137"/>
                </a:cubicBezTo>
                <a:cubicBezTo>
                  <a:pt x="96" y="137"/>
                  <a:pt x="100" y="141"/>
                  <a:pt x="100" y="145"/>
                </a:cubicBezTo>
                <a:cubicBezTo>
                  <a:pt x="100" y="150"/>
                  <a:pt x="96" y="153"/>
                  <a:pt x="92" y="153"/>
                </a:cubicBezTo>
                <a:close/>
                <a:moveTo>
                  <a:pt x="113" y="153"/>
                </a:moveTo>
                <a:cubicBezTo>
                  <a:pt x="108" y="153"/>
                  <a:pt x="104" y="150"/>
                  <a:pt x="104" y="145"/>
                </a:cubicBezTo>
                <a:cubicBezTo>
                  <a:pt x="104" y="141"/>
                  <a:pt x="108" y="137"/>
                  <a:pt x="113" y="137"/>
                </a:cubicBezTo>
                <a:cubicBezTo>
                  <a:pt x="117" y="137"/>
                  <a:pt x="121" y="141"/>
                  <a:pt x="121" y="145"/>
                </a:cubicBezTo>
                <a:cubicBezTo>
                  <a:pt x="121" y="150"/>
                  <a:pt x="117" y="153"/>
                  <a:pt x="113" y="153"/>
                </a:cubicBezTo>
                <a:close/>
                <a:moveTo>
                  <a:pt x="125" y="129"/>
                </a:moveTo>
                <a:cubicBezTo>
                  <a:pt x="13" y="129"/>
                  <a:pt x="13" y="129"/>
                  <a:pt x="13" y="129"/>
                </a:cubicBezTo>
                <a:cubicBezTo>
                  <a:pt x="13" y="65"/>
                  <a:pt x="13" y="65"/>
                  <a:pt x="13" y="65"/>
                </a:cubicBezTo>
                <a:cubicBezTo>
                  <a:pt x="125" y="65"/>
                  <a:pt x="125" y="65"/>
                  <a:pt x="125" y="65"/>
                </a:cubicBezTo>
                <a:lnTo>
                  <a:pt x="125" y="129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46" name="Oval 84"/>
          <p:cNvSpPr/>
          <p:nvPr/>
        </p:nvSpPr>
        <p:spPr>
          <a:xfrm>
            <a:off x="1201738" y="3509963"/>
            <a:ext cx="122237" cy="1206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47" name="Oval 85"/>
          <p:cNvSpPr/>
          <p:nvPr/>
        </p:nvSpPr>
        <p:spPr>
          <a:xfrm>
            <a:off x="1490663" y="3509963"/>
            <a:ext cx="125412" cy="122237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48" name="Oval 86"/>
          <p:cNvSpPr/>
          <p:nvPr/>
        </p:nvSpPr>
        <p:spPr>
          <a:xfrm>
            <a:off x="1281113" y="3648075"/>
            <a:ext cx="117475" cy="11747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49" name="Oval 87"/>
          <p:cNvSpPr/>
          <p:nvPr/>
        </p:nvSpPr>
        <p:spPr>
          <a:xfrm>
            <a:off x="1417638" y="3644900"/>
            <a:ext cx="120650" cy="1206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50" name="Oval 88"/>
          <p:cNvSpPr/>
          <p:nvPr/>
        </p:nvSpPr>
        <p:spPr>
          <a:xfrm>
            <a:off x="1344613" y="3771900"/>
            <a:ext cx="123825" cy="1206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51" name="Freeform 89"/>
          <p:cNvSpPr/>
          <p:nvPr/>
        </p:nvSpPr>
        <p:spPr>
          <a:xfrm>
            <a:off x="1284288" y="3397250"/>
            <a:ext cx="247650" cy="234950"/>
          </a:xfrm>
          <a:custGeom>
            <a:avLst/>
            <a:gdLst/>
            <a:ahLst/>
            <a:cxnLst>
              <a:cxn ang="0">
                <a:pos x="111744" y="123500"/>
              </a:cxn>
              <a:cxn ang="0">
                <a:pos x="63422" y="177719"/>
              </a:cxn>
              <a:cxn ang="0">
                <a:pos x="120804" y="234951"/>
              </a:cxn>
              <a:cxn ang="0">
                <a:pos x="178186" y="177719"/>
              </a:cxn>
              <a:cxn ang="0">
                <a:pos x="135905" y="123500"/>
              </a:cxn>
              <a:cxn ang="0">
                <a:pos x="135905" y="24098"/>
              </a:cxn>
              <a:cxn ang="0">
                <a:pos x="247649" y="24098"/>
              </a:cxn>
              <a:cxn ang="0">
                <a:pos x="247649" y="0"/>
              </a:cxn>
              <a:cxn ang="0">
                <a:pos x="0" y="0"/>
              </a:cxn>
              <a:cxn ang="0">
                <a:pos x="0" y="24098"/>
              </a:cxn>
              <a:cxn ang="0">
                <a:pos x="111744" y="24098"/>
              </a:cxn>
              <a:cxn ang="0">
                <a:pos x="111744" y="123500"/>
              </a:cxn>
            </a:cxnLst>
            <a:rect l="0" t="0" r="0" b="0"/>
            <a:pathLst>
              <a:path w="82" h="78">
                <a:moveTo>
                  <a:pt x="37" y="41"/>
                </a:moveTo>
                <a:cubicBezTo>
                  <a:pt x="28" y="42"/>
                  <a:pt x="21" y="50"/>
                  <a:pt x="21" y="59"/>
                </a:cubicBezTo>
                <a:cubicBezTo>
                  <a:pt x="21" y="70"/>
                  <a:pt x="30" y="78"/>
                  <a:pt x="40" y="78"/>
                </a:cubicBezTo>
                <a:cubicBezTo>
                  <a:pt x="51" y="78"/>
                  <a:pt x="59" y="70"/>
                  <a:pt x="59" y="59"/>
                </a:cubicBezTo>
                <a:cubicBezTo>
                  <a:pt x="59" y="51"/>
                  <a:pt x="53" y="43"/>
                  <a:pt x="45" y="41"/>
                </a:cubicBezTo>
                <a:cubicBezTo>
                  <a:pt x="45" y="8"/>
                  <a:pt x="45" y="8"/>
                  <a:pt x="45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0"/>
                  <a:pt x="82" y="0"/>
                  <a:pt x="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37" y="8"/>
                  <a:pt x="37" y="8"/>
                  <a:pt x="37" y="8"/>
                </a:cubicBezTo>
                <a:lnTo>
                  <a:pt x="37" y="4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2" name="Freeform 90"/>
          <p:cNvSpPr>
            <a:spLocks noEditPoints="1"/>
          </p:cNvSpPr>
          <p:nvPr/>
        </p:nvSpPr>
        <p:spPr>
          <a:xfrm>
            <a:off x="2135188" y="3419475"/>
            <a:ext cx="325437" cy="415925"/>
          </a:xfrm>
          <a:custGeom>
            <a:avLst/>
            <a:gdLst/>
            <a:ahLst/>
            <a:cxnLst>
              <a:cxn ang="0">
                <a:pos x="319931" y="90649"/>
              </a:cxn>
              <a:cxn ang="0">
                <a:pos x="244475" y="6043"/>
              </a:cxn>
              <a:cxn ang="0">
                <a:pos x="244475" y="0"/>
              </a:cxn>
              <a:cxn ang="0">
                <a:pos x="0" y="0"/>
              </a:cxn>
              <a:cxn ang="0">
                <a:pos x="0" y="416984"/>
              </a:cxn>
              <a:cxn ang="0">
                <a:pos x="325967" y="416984"/>
              </a:cxn>
              <a:cxn ang="0">
                <a:pos x="325967" y="90649"/>
              </a:cxn>
              <a:cxn ang="0">
                <a:pos x="319931" y="90649"/>
              </a:cxn>
              <a:cxn ang="0">
                <a:pos x="307858" y="90649"/>
              </a:cxn>
              <a:cxn ang="0">
                <a:pos x="244475" y="90649"/>
              </a:cxn>
              <a:cxn ang="0">
                <a:pos x="244475" y="21151"/>
              </a:cxn>
              <a:cxn ang="0">
                <a:pos x="307858" y="90649"/>
              </a:cxn>
              <a:cxn ang="0">
                <a:pos x="313894" y="404898"/>
              </a:cxn>
              <a:cxn ang="0">
                <a:pos x="12073" y="404898"/>
              </a:cxn>
              <a:cxn ang="0">
                <a:pos x="12073" y="12086"/>
              </a:cxn>
              <a:cxn ang="0">
                <a:pos x="232402" y="12086"/>
              </a:cxn>
              <a:cxn ang="0">
                <a:pos x="232402" y="102735"/>
              </a:cxn>
              <a:cxn ang="0">
                <a:pos x="313894" y="102735"/>
              </a:cxn>
              <a:cxn ang="0">
                <a:pos x="313894" y="404898"/>
              </a:cxn>
            </a:cxnLst>
            <a:rect l="0" t="0" r="0" b="0"/>
            <a:pathLst>
              <a:path w="108" h="138">
                <a:moveTo>
                  <a:pt x="106" y="30"/>
                </a:moveTo>
                <a:cubicBezTo>
                  <a:pt x="81" y="2"/>
                  <a:pt x="81" y="2"/>
                  <a:pt x="81" y="2"/>
                </a:cubicBezTo>
                <a:cubicBezTo>
                  <a:pt x="81" y="0"/>
                  <a:pt x="81" y="0"/>
                  <a:pt x="8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8"/>
                  <a:pt x="0" y="138"/>
                  <a:pt x="0" y="138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08" y="30"/>
                  <a:pt x="108" y="30"/>
                  <a:pt x="108" y="30"/>
                </a:cubicBezTo>
                <a:lnTo>
                  <a:pt x="106" y="30"/>
                </a:lnTo>
                <a:close/>
                <a:moveTo>
                  <a:pt x="102" y="30"/>
                </a:moveTo>
                <a:cubicBezTo>
                  <a:pt x="81" y="30"/>
                  <a:pt x="81" y="30"/>
                  <a:pt x="81" y="30"/>
                </a:cubicBezTo>
                <a:cubicBezTo>
                  <a:pt x="81" y="7"/>
                  <a:pt x="81" y="7"/>
                  <a:pt x="81" y="7"/>
                </a:cubicBezTo>
                <a:lnTo>
                  <a:pt x="102" y="30"/>
                </a:lnTo>
                <a:close/>
                <a:moveTo>
                  <a:pt x="104" y="134"/>
                </a:moveTo>
                <a:cubicBezTo>
                  <a:pt x="96" y="134"/>
                  <a:pt x="12" y="134"/>
                  <a:pt x="4" y="134"/>
                </a:cubicBezTo>
                <a:cubicBezTo>
                  <a:pt x="4" y="126"/>
                  <a:pt x="4" y="12"/>
                  <a:pt x="4" y="4"/>
                </a:cubicBezTo>
                <a:cubicBezTo>
                  <a:pt x="9" y="4"/>
                  <a:pt x="49" y="4"/>
                  <a:pt x="77" y="4"/>
                </a:cubicBezTo>
                <a:cubicBezTo>
                  <a:pt x="77" y="34"/>
                  <a:pt x="77" y="34"/>
                  <a:pt x="77" y="34"/>
                </a:cubicBezTo>
                <a:cubicBezTo>
                  <a:pt x="104" y="34"/>
                  <a:pt x="104" y="34"/>
                  <a:pt x="104" y="34"/>
                </a:cubicBezTo>
                <a:cubicBezTo>
                  <a:pt x="104" y="71"/>
                  <a:pt x="104" y="129"/>
                  <a:pt x="104" y="13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3" name="Freeform 91"/>
          <p:cNvSpPr>
            <a:spLocks noEditPoints="1"/>
          </p:cNvSpPr>
          <p:nvPr/>
        </p:nvSpPr>
        <p:spPr>
          <a:xfrm>
            <a:off x="3074988" y="3432175"/>
            <a:ext cx="65087" cy="65088"/>
          </a:xfrm>
          <a:custGeom>
            <a:avLst/>
            <a:gdLst/>
            <a:ahLst/>
            <a:cxnLst>
              <a:cxn ang="0">
                <a:pos x="32808" y="0"/>
              </a:cxn>
              <a:cxn ang="0">
                <a:pos x="0" y="32809"/>
              </a:cxn>
              <a:cxn ang="0">
                <a:pos x="32808" y="65617"/>
              </a:cxn>
              <a:cxn ang="0">
                <a:pos x="65616" y="32809"/>
              </a:cxn>
              <a:cxn ang="0">
                <a:pos x="32808" y="0"/>
              </a:cxn>
              <a:cxn ang="0">
                <a:pos x="32808" y="50704"/>
              </a:cxn>
              <a:cxn ang="0">
                <a:pos x="14913" y="32809"/>
              </a:cxn>
              <a:cxn ang="0">
                <a:pos x="32808" y="11930"/>
              </a:cxn>
              <a:cxn ang="0">
                <a:pos x="50703" y="32809"/>
              </a:cxn>
              <a:cxn ang="0">
                <a:pos x="32808" y="50704"/>
              </a:cxn>
            </a:cxnLst>
            <a:rect l="0" t="0" r="0" b="0"/>
            <a:pathLst>
              <a:path w="22" h="22">
                <a:moveTo>
                  <a:pt x="11" y="0"/>
                </a:moveTo>
                <a:cubicBezTo>
                  <a:pt x="5" y="0"/>
                  <a:pt x="0" y="5"/>
                  <a:pt x="0" y="11"/>
                </a:cubicBezTo>
                <a:cubicBezTo>
                  <a:pt x="0" y="17"/>
                  <a:pt x="5" y="22"/>
                  <a:pt x="11" y="22"/>
                </a:cubicBezTo>
                <a:cubicBezTo>
                  <a:pt x="17" y="22"/>
                  <a:pt x="22" y="17"/>
                  <a:pt x="22" y="11"/>
                </a:cubicBezTo>
                <a:cubicBezTo>
                  <a:pt x="22" y="5"/>
                  <a:pt x="17" y="0"/>
                  <a:pt x="11" y="0"/>
                </a:cubicBezTo>
                <a:close/>
                <a:moveTo>
                  <a:pt x="11" y="17"/>
                </a:moveTo>
                <a:cubicBezTo>
                  <a:pt x="8" y="17"/>
                  <a:pt x="5" y="14"/>
                  <a:pt x="5" y="11"/>
                </a:cubicBezTo>
                <a:cubicBezTo>
                  <a:pt x="5" y="7"/>
                  <a:pt x="8" y="4"/>
                  <a:pt x="11" y="4"/>
                </a:cubicBezTo>
                <a:cubicBezTo>
                  <a:pt x="15" y="4"/>
                  <a:pt x="17" y="7"/>
                  <a:pt x="17" y="11"/>
                </a:cubicBezTo>
                <a:cubicBezTo>
                  <a:pt x="17" y="14"/>
                  <a:pt x="15" y="17"/>
                  <a:pt x="11" y="1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4" name="Freeform 92"/>
          <p:cNvSpPr>
            <a:spLocks noEditPoints="1"/>
          </p:cNvSpPr>
          <p:nvPr/>
        </p:nvSpPr>
        <p:spPr>
          <a:xfrm>
            <a:off x="3233738" y="3425825"/>
            <a:ext cx="63500" cy="65088"/>
          </a:xfrm>
          <a:custGeom>
            <a:avLst/>
            <a:gdLst/>
            <a:ahLst/>
            <a:cxnLst>
              <a:cxn ang="0">
                <a:pos x="30238" y="0"/>
              </a:cxn>
              <a:cxn ang="0">
                <a:pos x="0" y="32809"/>
              </a:cxn>
              <a:cxn ang="0">
                <a:pos x="30238" y="65617"/>
              </a:cxn>
              <a:cxn ang="0">
                <a:pos x="63500" y="32809"/>
              </a:cxn>
              <a:cxn ang="0">
                <a:pos x="30238" y="0"/>
              </a:cxn>
              <a:cxn ang="0">
                <a:pos x="30238" y="50704"/>
              </a:cxn>
              <a:cxn ang="0">
                <a:pos x="12095" y="32809"/>
              </a:cxn>
              <a:cxn ang="0">
                <a:pos x="30238" y="14913"/>
              </a:cxn>
              <a:cxn ang="0">
                <a:pos x="51405" y="32809"/>
              </a:cxn>
              <a:cxn ang="0">
                <a:pos x="30238" y="50704"/>
              </a:cxn>
            </a:cxnLst>
            <a:rect l="0" t="0" r="0" b="0"/>
            <a:pathLst>
              <a:path w="21" h="22">
                <a:moveTo>
                  <a:pt x="10" y="0"/>
                </a:moveTo>
                <a:cubicBezTo>
                  <a:pt x="4" y="0"/>
                  <a:pt x="0" y="5"/>
                  <a:pt x="0" y="11"/>
                </a:cubicBezTo>
                <a:cubicBezTo>
                  <a:pt x="0" y="17"/>
                  <a:pt x="4" y="22"/>
                  <a:pt x="10" y="22"/>
                </a:cubicBezTo>
                <a:cubicBezTo>
                  <a:pt x="16" y="22"/>
                  <a:pt x="21" y="17"/>
                  <a:pt x="21" y="11"/>
                </a:cubicBezTo>
                <a:cubicBezTo>
                  <a:pt x="21" y="5"/>
                  <a:pt x="16" y="0"/>
                  <a:pt x="10" y="0"/>
                </a:cubicBezTo>
                <a:close/>
                <a:moveTo>
                  <a:pt x="10" y="17"/>
                </a:moveTo>
                <a:cubicBezTo>
                  <a:pt x="7" y="17"/>
                  <a:pt x="4" y="15"/>
                  <a:pt x="4" y="11"/>
                </a:cubicBezTo>
                <a:cubicBezTo>
                  <a:pt x="4" y="8"/>
                  <a:pt x="7" y="5"/>
                  <a:pt x="10" y="5"/>
                </a:cubicBezTo>
                <a:cubicBezTo>
                  <a:pt x="14" y="5"/>
                  <a:pt x="17" y="8"/>
                  <a:pt x="17" y="11"/>
                </a:cubicBezTo>
                <a:cubicBezTo>
                  <a:pt x="17" y="15"/>
                  <a:pt x="14" y="17"/>
                  <a:pt x="10" y="1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5" name="Freeform 93"/>
          <p:cNvSpPr>
            <a:spLocks noEditPoints="1"/>
          </p:cNvSpPr>
          <p:nvPr/>
        </p:nvSpPr>
        <p:spPr>
          <a:xfrm>
            <a:off x="2960688" y="3376613"/>
            <a:ext cx="384175" cy="463550"/>
          </a:xfrm>
          <a:custGeom>
            <a:avLst/>
            <a:gdLst/>
            <a:ahLst/>
            <a:cxnLst>
              <a:cxn ang="0">
                <a:pos x="303973" y="0"/>
              </a:cxn>
              <a:cxn ang="0">
                <a:pos x="225722" y="66222"/>
              </a:cxn>
              <a:cxn ang="0">
                <a:pos x="147472" y="6020"/>
              </a:cxn>
              <a:cxn ang="0">
                <a:pos x="66212" y="87292"/>
              </a:cxn>
              <a:cxn ang="0">
                <a:pos x="123395" y="162544"/>
              </a:cxn>
              <a:cxn ang="0">
                <a:pos x="123395" y="195655"/>
              </a:cxn>
              <a:cxn ang="0">
                <a:pos x="0" y="168564"/>
              </a:cxn>
              <a:cxn ang="0">
                <a:pos x="0" y="291977"/>
              </a:cxn>
              <a:cxn ang="0">
                <a:pos x="123395" y="276927"/>
              </a:cxn>
              <a:cxn ang="0">
                <a:pos x="123395" y="319068"/>
              </a:cxn>
              <a:cxn ang="0">
                <a:pos x="225722" y="319068"/>
              </a:cxn>
              <a:cxn ang="0">
                <a:pos x="225722" y="433450"/>
              </a:cxn>
              <a:cxn ang="0">
                <a:pos x="147472" y="433450"/>
              </a:cxn>
              <a:cxn ang="0">
                <a:pos x="147472" y="463551"/>
              </a:cxn>
              <a:cxn ang="0">
                <a:pos x="225722" y="463551"/>
              </a:cxn>
              <a:cxn ang="0">
                <a:pos x="258828" y="463551"/>
              </a:cxn>
              <a:cxn ang="0">
                <a:pos x="337079" y="463551"/>
              </a:cxn>
              <a:cxn ang="0">
                <a:pos x="337079" y="433450"/>
              </a:cxn>
              <a:cxn ang="0">
                <a:pos x="258828" y="433450"/>
              </a:cxn>
              <a:cxn ang="0">
                <a:pos x="258828" y="319068"/>
              </a:cxn>
              <a:cxn ang="0">
                <a:pos x="349117" y="319068"/>
              </a:cxn>
              <a:cxn ang="0">
                <a:pos x="349117" y="150504"/>
              </a:cxn>
              <a:cxn ang="0">
                <a:pos x="385233" y="81272"/>
              </a:cxn>
              <a:cxn ang="0">
                <a:pos x="303973" y="0"/>
              </a:cxn>
              <a:cxn ang="0">
                <a:pos x="168539" y="150504"/>
              </a:cxn>
              <a:cxn ang="0">
                <a:pos x="126405" y="150504"/>
              </a:cxn>
              <a:cxn ang="0">
                <a:pos x="81260" y="87292"/>
              </a:cxn>
              <a:cxn ang="0">
                <a:pos x="147472" y="21071"/>
              </a:cxn>
              <a:cxn ang="0">
                <a:pos x="213684" y="87292"/>
              </a:cxn>
              <a:cxn ang="0">
                <a:pos x="168539" y="150504"/>
              </a:cxn>
              <a:cxn ang="0">
                <a:pos x="198636" y="150504"/>
              </a:cxn>
              <a:cxn ang="0">
                <a:pos x="228732" y="102342"/>
              </a:cxn>
              <a:cxn ang="0">
                <a:pos x="261838" y="150504"/>
              </a:cxn>
              <a:cxn ang="0">
                <a:pos x="198636" y="150504"/>
              </a:cxn>
              <a:cxn ang="0">
                <a:pos x="303973" y="147494"/>
              </a:cxn>
              <a:cxn ang="0">
                <a:pos x="237761" y="81272"/>
              </a:cxn>
              <a:cxn ang="0">
                <a:pos x="303973" y="15050"/>
              </a:cxn>
              <a:cxn ang="0">
                <a:pos x="373194" y="81272"/>
              </a:cxn>
              <a:cxn ang="0">
                <a:pos x="303973" y="147494"/>
              </a:cxn>
            </a:cxnLst>
            <a:rect l="0" t="0" r="0" b="0"/>
            <a:pathLst>
              <a:path w="128" h="154">
                <a:moveTo>
                  <a:pt x="101" y="0"/>
                </a:moveTo>
                <a:cubicBezTo>
                  <a:pt x="88" y="0"/>
                  <a:pt x="78" y="10"/>
                  <a:pt x="75" y="22"/>
                </a:cubicBezTo>
                <a:cubicBezTo>
                  <a:pt x="72" y="10"/>
                  <a:pt x="62" y="2"/>
                  <a:pt x="49" y="2"/>
                </a:cubicBezTo>
                <a:cubicBezTo>
                  <a:pt x="34" y="2"/>
                  <a:pt x="22" y="14"/>
                  <a:pt x="22" y="29"/>
                </a:cubicBezTo>
                <a:cubicBezTo>
                  <a:pt x="22" y="41"/>
                  <a:pt x="30" y="51"/>
                  <a:pt x="41" y="54"/>
                </a:cubicBezTo>
                <a:cubicBezTo>
                  <a:pt x="41" y="65"/>
                  <a:pt x="41" y="65"/>
                  <a:pt x="41" y="6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97"/>
                  <a:pt x="0" y="97"/>
                  <a:pt x="0" y="97"/>
                </a:cubicBezTo>
                <a:cubicBezTo>
                  <a:pt x="41" y="92"/>
                  <a:pt x="41" y="92"/>
                  <a:pt x="41" y="92"/>
                </a:cubicBezTo>
                <a:cubicBezTo>
                  <a:pt x="41" y="106"/>
                  <a:pt x="41" y="106"/>
                  <a:pt x="41" y="106"/>
                </a:cubicBezTo>
                <a:cubicBezTo>
                  <a:pt x="75" y="106"/>
                  <a:pt x="75" y="106"/>
                  <a:pt x="75" y="106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49" y="144"/>
                  <a:pt x="49" y="144"/>
                  <a:pt x="49" y="14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86" y="154"/>
                  <a:pt x="86" y="154"/>
                  <a:pt x="86" y="154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2" y="144"/>
                  <a:pt x="112" y="144"/>
                  <a:pt x="112" y="144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116" y="106"/>
                  <a:pt x="116" y="106"/>
                  <a:pt x="116" y="106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23" y="45"/>
                  <a:pt x="128" y="37"/>
                  <a:pt x="128" y="27"/>
                </a:cubicBezTo>
                <a:cubicBezTo>
                  <a:pt x="128" y="12"/>
                  <a:pt x="116" y="0"/>
                  <a:pt x="101" y="0"/>
                </a:cubicBezTo>
                <a:close/>
                <a:moveTo>
                  <a:pt x="56" y="50"/>
                </a:moveTo>
                <a:cubicBezTo>
                  <a:pt x="42" y="50"/>
                  <a:pt x="42" y="50"/>
                  <a:pt x="42" y="50"/>
                </a:cubicBezTo>
                <a:cubicBezTo>
                  <a:pt x="34" y="47"/>
                  <a:pt x="27" y="38"/>
                  <a:pt x="27" y="29"/>
                </a:cubicBezTo>
                <a:cubicBezTo>
                  <a:pt x="27" y="16"/>
                  <a:pt x="37" y="7"/>
                  <a:pt x="49" y="7"/>
                </a:cubicBezTo>
                <a:cubicBezTo>
                  <a:pt x="61" y="7"/>
                  <a:pt x="71" y="16"/>
                  <a:pt x="71" y="29"/>
                </a:cubicBezTo>
                <a:cubicBezTo>
                  <a:pt x="71" y="38"/>
                  <a:pt x="65" y="47"/>
                  <a:pt x="56" y="50"/>
                </a:cubicBezTo>
                <a:close/>
                <a:moveTo>
                  <a:pt x="66" y="50"/>
                </a:moveTo>
                <a:cubicBezTo>
                  <a:pt x="71" y="46"/>
                  <a:pt x="74" y="40"/>
                  <a:pt x="76" y="34"/>
                </a:cubicBezTo>
                <a:cubicBezTo>
                  <a:pt x="77" y="40"/>
                  <a:pt x="81" y="46"/>
                  <a:pt x="87" y="50"/>
                </a:cubicBezTo>
                <a:lnTo>
                  <a:pt x="66" y="50"/>
                </a:lnTo>
                <a:close/>
                <a:moveTo>
                  <a:pt x="101" y="49"/>
                </a:moveTo>
                <a:cubicBezTo>
                  <a:pt x="89" y="49"/>
                  <a:pt x="79" y="39"/>
                  <a:pt x="79" y="27"/>
                </a:cubicBezTo>
                <a:cubicBezTo>
                  <a:pt x="79" y="15"/>
                  <a:pt x="89" y="5"/>
                  <a:pt x="101" y="5"/>
                </a:cubicBezTo>
                <a:cubicBezTo>
                  <a:pt x="114" y="5"/>
                  <a:pt x="124" y="15"/>
                  <a:pt x="124" y="27"/>
                </a:cubicBezTo>
                <a:cubicBezTo>
                  <a:pt x="124" y="39"/>
                  <a:pt x="114" y="49"/>
                  <a:pt x="101" y="4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6" name="Freeform 94"/>
          <p:cNvSpPr>
            <a:spLocks noEditPoints="1"/>
          </p:cNvSpPr>
          <p:nvPr/>
        </p:nvSpPr>
        <p:spPr>
          <a:xfrm>
            <a:off x="3856038" y="3425825"/>
            <a:ext cx="141287" cy="141288"/>
          </a:xfrm>
          <a:custGeom>
            <a:avLst/>
            <a:gdLst/>
            <a:ahLst/>
            <a:cxnLst>
              <a:cxn ang="0">
                <a:pos x="72417" y="0"/>
              </a:cxn>
              <a:cxn ang="0">
                <a:pos x="0" y="72417"/>
              </a:cxn>
              <a:cxn ang="0">
                <a:pos x="72417" y="141817"/>
              </a:cxn>
              <a:cxn ang="0">
                <a:pos x="141816" y="72417"/>
              </a:cxn>
              <a:cxn ang="0">
                <a:pos x="72417" y="0"/>
              </a:cxn>
              <a:cxn ang="0">
                <a:pos x="72417" y="129747"/>
              </a:cxn>
              <a:cxn ang="0">
                <a:pos x="15087" y="72417"/>
              </a:cxn>
              <a:cxn ang="0">
                <a:pos x="72417" y="15087"/>
              </a:cxn>
              <a:cxn ang="0">
                <a:pos x="129747" y="72417"/>
              </a:cxn>
              <a:cxn ang="0">
                <a:pos x="72417" y="129747"/>
              </a:cxn>
            </a:cxnLst>
            <a:rect l="0" t="0" r="0" b="0"/>
            <a:pathLst>
              <a:path w="47" h="47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7"/>
                  <a:pt x="24" y="47"/>
                </a:cubicBezTo>
                <a:cubicBezTo>
                  <a:pt x="37" y="47"/>
                  <a:pt x="47" y="37"/>
                  <a:pt x="47" y="24"/>
                </a:cubicBezTo>
                <a:cubicBezTo>
                  <a:pt x="47" y="11"/>
                  <a:pt x="37" y="0"/>
                  <a:pt x="24" y="0"/>
                </a:cubicBezTo>
                <a:close/>
                <a:moveTo>
                  <a:pt x="24" y="43"/>
                </a:moveTo>
                <a:cubicBezTo>
                  <a:pt x="13" y="43"/>
                  <a:pt x="5" y="34"/>
                  <a:pt x="5" y="24"/>
                </a:cubicBezTo>
                <a:cubicBezTo>
                  <a:pt x="5" y="13"/>
                  <a:pt x="13" y="5"/>
                  <a:pt x="24" y="5"/>
                </a:cubicBezTo>
                <a:cubicBezTo>
                  <a:pt x="34" y="5"/>
                  <a:pt x="43" y="13"/>
                  <a:pt x="43" y="24"/>
                </a:cubicBezTo>
                <a:cubicBezTo>
                  <a:pt x="43" y="34"/>
                  <a:pt x="34" y="43"/>
                  <a:pt x="24" y="4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7" name="Freeform 95"/>
          <p:cNvSpPr>
            <a:spLocks noEditPoints="1"/>
          </p:cNvSpPr>
          <p:nvPr/>
        </p:nvSpPr>
        <p:spPr>
          <a:xfrm>
            <a:off x="3786188" y="3355975"/>
            <a:ext cx="282575" cy="282575"/>
          </a:xfrm>
          <a:custGeom>
            <a:avLst/>
            <a:gdLst/>
            <a:ahLst/>
            <a:cxnLst>
              <a:cxn ang="0">
                <a:pos x="141817" y="0"/>
              </a:cxn>
              <a:cxn ang="0">
                <a:pos x="0" y="141817"/>
              </a:cxn>
              <a:cxn ang="0">
                <a:pos x="141817" y="283633"/>
              </a:cxn>
              <a:cxn ang="0">
                <a:pos x="283633" y="141817"/>
              </a:cxn>
              <a:cxn ang="0">
                <a:pos x="141817" y="0"/>
              </a:cxn>
              <a:cxn ang="0">
                <a:pos x="141817" y="268546"/>
              </a:cxn>
              <a:cxn ang="0">
                <a:pos x="15087" y="141817"/>
              </a:cxn>
              <a:cxn ang="0">
                <a:pos x="141817" y="12069"/>
              </a:cxn>
              <a:cxn ang="0">
                <a:pos x="268546" y="141817"/>
              </a:cxn>
              <a:cxn ang="0">
                <a:pos x="141817" y="268546"/>
              </a:cxn>
            </a:cxnLst>
            <a:rect l="0" t="0" r="0" b="0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89"/>
                </a:moveTo>
                <a:cubicBezTo>
                  <a:pt x="24" y="89"/>
                  <a:pt x="5" y="70"/>
                  <a:pt x="5" y="47"/>
                </a:cubicBezTo>
                <a:cubicBezTo>
                  <a:pt x="5" y="23"/>
                  <a:pt x="24" y="4"/>
                  <a:pt x="47" y="4"/>
                </a:cubicBezTo>
                <a:cubicBezTo>
                  <a:pt x="70" y="4"/>
                  <a:pt x="89" y="23"/>
                  <a:pt x="89" y="47"/>
                </a:cubicBezTo>
                <a:cubicBezTo>
                  <a:pt x="89" y="70"/>
                  <a:pt x="70" y="89"/>
                  <a:pt x="47" y="8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8" name="Freeform 96"/>
          <p:cNvSpPr/>
          <p:nvPr/>
        </p:nvSpPr>
        <p:spPr>
          <a:xfrm>
            <a:off x="3900488" y="3479800"/>
            <a:ext cx="254000" cy="381000"/>
          </a:xfrm>
          <a:custGeom>
            <a:avLst/>
            <a:gdLst/>
            <a:ahLst/>
            <a:cxnLst>
              <a:cxn ang="0">
                <a:pos x="254000" y="258000"/>
              </a:cxn>
              <a:cxn ang="0">
                <a:pos x="254000" y="147000"/>
              </a:cxn>
              <a:cxn ang="0">
                <a:pos x="226786" y="120000"/>
              </a:cxn>
              <a:cxn ang="0">
                <a:pos x="199571" y="147000"/>
              </a:cxn>
              <a:cxn ang="0">
                <a:pos x="199571" y="204000"/>
              </a:cxn>
              <a:cxn ang="0">
                <a:pos x="187476" y="204000"/>
              </a:cxn>
              <a:cxn ang="0">
                <a:pos x="187476" y="147000"/>
              </a:cxn>
              <a:cxn ang="0">
                <a:pos x="160262" y="120000"/>
              </a:cxn>
              <a:cxn ang="0">
                <a:pos x="133048" y="147000"/>
              </a:cxn>
              <a:cxn ang="0">
                <a:pos x="133048" y="204000"/>
              </a:cxn>
              <a:cxn ang="0">
                <a:pos x="120952" y="204000"/>
              </a:cxn>
              <a:cxn ang="0">
                <a:pos x="120952" y="147000"/>
              </a:cxn>
              <a:cxn ang="0">
                <a:pos x="93738" y="120000"/>
              </a:cxn>
              <a:cxn ang="0">
                <a:pos x="66524" y="147000"/>
              </a:cxn>
              <a:cxn ang="0">
                <a:pos x="66524" y="204000"/>
              </a:cxn>
              <a:cxn ang="0">
                <a:pos x="54429" y="204000"/>
              </a:cxn>
              <a:cxn ang="0">
                <a:pos x="54429" y="27000"/>
              </a:cxn>
              <a:cxn ang="0">
                <a:pos x="27214" y="0"/>
              </a:cxn>
              <a:cxn ang="0">
                <a:pos x="0" y="27000"/>
              </a:cxn>
              <a:cxn ang="0">
                <a:pos x="0" y="261000"/>
              </a:cxn>
              <a:cxn ang="0">
                <a:pos x="0" y="264000"/>
              </a:cxn>
              <a:cxn ang="0">
                <a:pos x="0" y="324000"/>
              </a:cxn>
              <a:cxn ang="0">
                <a:pos x="42333" y="381000"/>
              </a:cxn>
              <a:cxn ang="0">
                <a:pos x="211667" y="381000"/>
              </a:cxn>
              <a:cxn ang="0">
                <a:pos x="254000" y="324000"/>
              </a:cxn>
              <a:cxn ang="0">
                <a:pos x="254000" y="261000"/>
              </a:cxn>
              <a:cxn ang="0">
                <a:pos x="254000" y="258000"/>
              </a:cxn>
            </a:cxnLst>
            <a:rect l="0" t="0" r="0" b="0"/>
            <a:pathLst>
              <a:path w="84" h="127">
                <a:moveTo>
                  <a:pt x="84" y="86"/>
                </a:moveTo>
                <a:cubicBezTo>
                  <a:pt x="84" y="49"/>
                  <a:pt x="84" y="49"/>
                  <a:pt x="84" y="49"/>
                </a:cubicBezTo>
                <a:cubicBezTo>
                  <a:pt x="84" y="44"/>
                  <a:pt x="80" y="40"/>
                  <a:pt x="75" y="40"/>
                </a:cubicBezTo>
                <a:cubicBezTo>
                  <a:pt x="70" y="40"/>
                  <a:pt x="66" y="44"/>
                  <a:pt x="66" y="49"/>
                </a:cubicBezTo>
                <a:cubicBezTo>
                  <a:pt x="66" y="68"/>
                  <a:pt x="66" y="68"/>
                  <a:pt x="66" y="6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4"/>
                  <a:pt x="58" y="40"/>
                  <a:pt x="53" y="40"/>
                </a:cubicBezTo>
                <a:cubicBezTo>
                  <a:pt x="48" y="40"/>
                  <a:pt x="44" y="44"/>
                  <a:pt x="44" y="49"/>
                </a:cubicBezTo>
                <a:cubicBezTo>
                  <a:pt x="44" y="68"/>
                  <a:pt x="44" y="68"/>
                  <a:pt x="44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44"/>
                  <a:pt x="36" y="40"/>
                  <a:pt x="31" y="40"/>
                </a:cubicBezTo>
                <a:cubicBezTo>
                  <a:pt x="26" y="40"/>
                  <a:pt x="22" y="44"/>
                  <a:pt x="22" y="49"/>
                </a:cubicBezTo>
                <a:cubicBezTo>
                  <a:pt x="22" y="68"/>
                  <a:pt x="22" y="68"/>
                  <a:pt x="22" y="68"/>
                </a:cubicBezTo>
                <a:cubicBezTo>
                  <a:pt x="18" y="68"/>
                  <a:pt x="18" y="68"/>
                  <a:pt x="18" y="68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7"/>
                  <a:pt x="0" y="87"/>
                  <a:pt x="0" y="8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9"/>
                  <a:pt x="6" y="127"/>
                  <a:pt x="14" y="127"/>
                </a:cubicBezTo>
                <a:cubicBezTo>
                  <a:pt x="70" y="127"/>
                  <a:pt x="70" y="127"/>
                  <a:pt x="70" y="127"/>
                </a:cubicBezTo>
                <a:cubicBezTo>
                  <a:pt x="78" y="127"/>
                  <a:pt x="84" y="119"/>
                  <a:pt x="84" y="108"/>
                </a:cubicBezTo>
                <a:cubicBezTo>
                  <a:pt x="84" y="87"/>
                  <a:pt x="84" y="87"/>
                  <a:pt x="84" y="87"/>
                </a:cubicBezTo>
                <a:cubicBezTo>
                  <a:pt x="84" y="86"/>
                  <a:pt x="84" y="86"/>
                  <a:pt x="84" y="8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59" name="Oval 97"/>
          <p:cNvSpPr/>
          <p:nvPr/>
        </p:nvSpPr>
        <p:spPr>
          <a:xfrm>
            <a:off x="4589463" y="3489325"/>
            <a:ext cx="123825" cy="12700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60" name="Freeform 98"/>
          <p:cNvSpPr>
            <a:spLocks noEditPoints="1"/>
          </p:cNvSpPr>
          <p:nvPr/>
        </p:nvSpPr>
        <p:spPr>
          <a:xfrm>
            <a:off x="4772025" y="3451225"/>
            <a:ext cx="290513" cy="3651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66184"/>
              </a:cxn>
              <a:cxn ang="0">
                <a:pos x="289983" y="366184"/>
              </a:cxn>
              <a:cxn ang="0">
                <a:pos x="289983" y="0"/>
              </a:cxn>
              <a:cxn ang="0">
                <a:pos x="0" y="0"/>
              </a:cxn>
              <a:cxn ang="0">
                <a:pos x="264583" y="328084"/>
              </a:cxn>
              <a:cxn ang="0">
                <a:pos x="25400" y="328084"/>
              </a:cxn>
              <a:cxn ang="0">
                <a:pos x="25400" y="287867"/>
              </a:cxn>
              <a:cxn ang="0">
                <a:pos x="264583" y="287867"/>
              </a:cxn>
              <a:cxn ang="0">
                <a:pos x="264583" y="328084"/>
              </a:cxn>
              <a:cxn ang="0">
                <a:pos x="264583" y="245534"/>
              </a:cxn>
              <a:cxn ang="0">
                <a:pos x="25400" y="245534"/>
              </a:cxn>
              <a:cxn ang="0">
                <a:pos x="25400" y="203200"/>
              </a:cxn>
              <a:cxn ang="0">
                <a:pos x="264583" y="203200"/>
              </a:cxn>
              <a:cxn ang="0">
                <a:pos x="264583" y="245534"/>
              </a:cxn>
              <a:cxn ang="0">
                <a:pos x="264583" y="160867"/>
              </a:cxn>
              <a:cxn ang="0">
                <a:pos x="25400" y="160867"/>
              </a:cxn>
              <a:cxn ang="0">
                <a:pos x="25400" y="118534"/>
              </a:cxn>
              <a:cxn ang="0">
                <a:pos x="264583" y="118534"/>
              </a:cxn>
              <a:cxn ang="0">
                <a:pos x="264583" y="160867"/>
              </a:cxn>
              <a:cxn ang="0">
                <a:pos x="264583" y="76200"/>
              </a:cxn>
              <a:cxn ang="0">
                <a:pos x="25400" y="76200"/>
              </a:cxn>
              <a:cxn ang="0">
                <a:pos x="25400" y="38100"/>
              </a:cxn>
              <a:cxn ang="0">
                <a:pos x="264583" y="38100"/>
              </a:cxn>
              <a:cxn ang="0">
                <a:pos x="264583" y="76200"/>
              </a:cxn>
            </a:cxnLst>
            <a:rect l="0" t="0" r="0" b="0"/>
            <a:pathLst>
              <a:path w="137" h="173">
                <a:moveTo>
                  <a:pt x="0" y="0"/>
                </a:moveTo>
                <a:lnTo>
                  <a:pt x="0" y="173"/>
                </a:lnTo>
                <a:lnTo>
                  <a:pt x="137" y="173"/>
                </a:lnTo>
                <a:lnTo>
                  <a:pt x="137" y="0"/>
                </a:lnTo>
                <a:lnTo>
                  <a:pt x="0" y="0"/>
                </a:lnTo>
                <a:close/>
                <a:moveTo>
                  <a:pt x="125" y="155"/>
                </a:moveTo>
                <a:lnTo>
                  <a:pt x="12" y="155"/>
                </a:lnTo>
                <a:lnTo>
                  <a:pt x="12" y="136"/>
                </a:lnTo>
                <a:lnTo>
                  <a:pt x="125" y="136"/>
                </a:lnTo>
                <a:lnTo>
                  <a:pt x="125" y="155"/>
                </a:lnTo>
                <a:close/>
                <a:moveTo>
                  <a:pt x="125" y="116"/>
                </a:moveTo>
                <a:lnTo>
                  <a:pt x="12" y="116"/>
                </a:lnTo>
                <a:lnTo>
                  <a:pt x="12" y="96"/>
                </a:lnTo>
                <a:lnTo>
                  <a:pt x="125" y="96"/>
                </a:lnTo>
                <a:lnTo>
                  <a:pt x="125" y="116"/>
                </a:lnTo>
                <a:close/>
                <a:moveTo>
                  <a:pt x="125" y="76"/>
                </a:moveTo>
                <a:lnTo>
                  <a:pt x="12" y="76"/>
                </a:lnTo>
                <a:lnTo>
                  <a:pt x="12" y="56"/>
                </a:lnTo>
                <a:lnTo>
                  <a:pt x="125" y="56"/>
                </a:lnTo>
                <a:lnTo>
                  <a:pt x="125" y="76"/>
                </a:lnTo>
                <a:close/>
                <a:moveTo>
                  <a:pt x="125" y="36"/>
                </a:moveTo>
                <a:lnTo>
                  <a:pt x="12" y="36"/>
                </a:lnTo>
                <a:lnTo>
                  <a:pt x="12" y="18"/>
                </a:lnTo>
                <a:lnTo>
                  <a:pt x="125" y="18"/>
                </a:lnTo>
                <a:lnTo>
                  <a:pt x="125" y="3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61" name="Freeform 99"/>
          <p:cNvSpPr/>
          <p:nvPr/>
        </p:nvSpPr>
        <p:spPr>
          <a:xfrm>
            <a:off x="4562475" y="3632200"/>
            <a:ext cx="177800" cy="155575"/>
          </a:xfrm>
          <a:custGeom>
            <a:avLst/>
            <a:gdLst/>
            <a:ahLst/>
            <a:cxnLst>
              <a:cxn ang="0">
                <a:pos x="177800" y="154517"/>
              </a:cxn>
              <a:cxn ang="0">
                <a:pos x="177800" y="87863"/>
              </a:cxn>
              <a:cxn ang="0">
                <a:pos x="87393" y="0"/>
              </a:cxn>
              <a:cxn ang="0">
                <a:pos x="0" y="87863"/>
              </a:cxn>
              <a:cxn ang="0">
                <a:pos x="0" y="154517"/>
              </a:cxn>
              <a:cxn ang="0">
                <a:pos x="177800" y="154517"/>
              </a:cxn>
            </a:cxnLst>
            <a:rect l="0" t="0" r="0" b="0"/>
            <a:pathLst>
              <a:path w="59" h="51">
                <a:moveTo>
                  <a:pt x="59" y="51"/>
                </a:moveTo>
                <a:cubicBezTo>
                  <a:pt x="59" y="29"/>
                  <a:pt x="59" y="29"/>
                  <a:pt x="59" y="29"/>
                </a:cubicBezTo>
                <a:cubicBezTo>
                  <a:pt x="59" y="13"/>
                  <a:pt x="45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51"/>
                  <a:pt x="0" y="51"/>
                  <a:pt x="0" y="51"/>
                </a:cubicBezTo>
                <a:lnTo>
                  <a:pt x="59" y="5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62" name="Oval 100"/>
          <p:cNvSpPr/>
          <p:nvPr/>
        </p:nvSpPr>
        <p:spPr>
          <a:xfrm>
            <a:off x="5430838" y="3527425"/>
            <a:ext cx="114300" cy="1111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63" name="Freeform 101"/>
          <p:cNvSpPr/>
          <p:nvPr/>
        </p:nvSpPr>
        <p:spPr>
          <a:xfrm>
            <a:off x="5407025" y="3657600"/>
            <a:ext cx="158750" cy="146050"/>
          </a:xfrm>
          <a:custGeom>
            <a:avLst/>
            <a:gdLst/>
            <a:ahLst/>
            <a:cxnLst>
              <a:cxn ang="0">
                <a:pos x="80872" y="0"/>
              </a:cxn>
              <a:cxn ang="0">
                <a:pos x="0" y="77496"/>
              </a:cxn>
              <a:cxn ang="0">
                <a:pos x="0" y="146051"/>
              </a:cxn>
              <a:cxn ang="0">
                <a:pos x="158749" y="146051"/>
              </a:cxn>
              <a:cxn ang="0">
                <a:pos x="158749" y="77496"/>
              </a:cxn>
              <a:cxn ang="0">
                <a:pos x="80872" y="0"/>
              </a:cxn>
            </a:cxnLst>
            <a:rect l="0" t="0" r="0" b="0"/>
            <a:pathLst>
              <a:path w="53" h="49">
                <a:moveTo>
                  <a:pt x="27" y="0"/>
                </a:moveTo>
                <a:cubicBezTo>
                  <a:pt x="12" y="0"/>
                  <a:pt x="0" y="12"/>
                  <a:pt x="0" y="26"/>
                </a:cubicBezTo>
                <a:cubicBezTo>
                  <a:pt x="0" y="49"/>
                  <a:pt x="0" y="49"/>
                  <a:pt x="0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12"/>
                  <a:pt x="41" y="0"/>
                  <a:pt x="27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64" name="Oval 102"/>
          <p:cNvSpPr/>
          <p:nvPr/>
        </p:nvSpPr>
        <p:spPr>
          <a:xfrm>
            <a:off x="5737225" y="3527425"/>
            <a:ext cx="114300" cy="1111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65" name="Freeform 103"/>
          <p:cNvSpPr/>
          <p:nvPr/>
        </p:nvSpPr>
        <p:spPr>
          <a:xfrm>
            <a:off x="5716588" y="3657600"/>
            <a:ext cx="160337" cy="146050"/>
          </a:xfrm>
          <a:custGeom>
            <a:avLst/>
            <a:gdLst/>
            <a:ahLst/>
            <a:cxnLst>
              <a:cxn ang="0">
                <a:pos x="78916" y="0"/>
              </a:cxn>
              <a:cxn ang="0">
                <a:pos x="0" y="77496"/>
              </a:cxn>
              <a:cxn ang="0">
                <a:pos x="0" y="146051"/>
              </a:cxn>
              <a:cxn ang="0">
                <a:pos x="160867" y="146051"/>
              </a:cxn>
              <a:cxn ang="0">
                <a:pos x="160867" y="77496"/>
              </a:cxn>
              <a:cxn ang="0">
                <a:pos x="78916" y="0"/>
              </a:cxn>
            </a:cxnLst>
            <a:rect l="0" t="0" r="0" b="0"/>
            <a:pathLst>
              <a:path w="53" h="49">
                <a:moveTo>
                  <a:pt x="26" y="0"/>
                </a:moveTo>
                <a:cubicBezTo>
                  <a:pt x="12" y="0"/>
                  <a:pt x="0" y="12"/>
                  <a:pt x="0" y="26"/>
                </a:cubicBezTo>
                <a:cubicBezTo>
                  <a:pt x="0" y="49"/>
                  <a:pt x="0" y="49"/>
                  <a:pt x="0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12"/>
                  <a:pt x="41" y="0"/>
                  <a:pt x="2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66" name="Oval 104"/>
          <p:cNvSpPr/>
          <p:nvPr/>
        </p:nvSpPr>
        <p:spPr>
          <a:xfrm>
            <a:off x="5584825" y="3389313"/>
            <a:ext cx="114300" cy="1127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67" name="Freeform 105"/>
          <p:cNvSpPr/>
          <p:nvPr/>
        </p:nvSpPr>
        <p:spPr>
          <a:xfrm>
            <a:off x="5561013" y="3517900"/>
            <a:ext cx="161925" cy="149225"/>
          </a:xfrm>
          <a:custGeom>
            <a:avLst/>
            <a:gdLst/>
            <a:ahLst/>
            <a:cxnLst>
              <a:cxn ang="0">
                <a:pos x="160867" y="81643"/>
              </a:cxn>
              <a:cxn ang="0">
                <a:pos x="80434" y="0"/>
              </a:cxn>
              <a:cxn ang="0">
                <a:pos x="0" y="81643"/>
              </a:cxn>
              <a:cxn ang="0">
                <a:pos x="0" y="148167"/>
              </a:cxn>
              <a:cxn ang="0">
                <a:pos x="160867" y="148167"/>
              </a:cxn>
              <a:cxn ang="0">
                <a:pos x="160867" y="81643"/>
              </a:cxn>
            </a:cxnLst>
            <a:rect l="0" t="0" r="0" b="0"/>
            <a:pathLst>
              <a:path w="54" h="49">
                <a:moveTo>
                  <a:pt x="54" y="27"/>
                </a:move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9"/>
                  <a:pt x="0" y="49"/>
                  <a:pt x="0" y="49"/>
                </a:cubicBezTo>
                <a:cubicBezTo>
                  <a:pt x="54" y="49"/>
                  <a:pt x="54" y="49"/>
                  <a:pt x="54" y="49"/>
                </a:cubicBezTo>
                <a:lnTo>
                  <a:pt x="54" y="2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68" name="Oval 106"/>
          <p:cNvSpPr/>
          <p:nvPr/>
        </p:nvSpPr>
        <p:spPr>
          <a:xfrm>
            <a:off x="6491288" y="3502025"/>
            <a:ext cx="130175" cy="13017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69" name="Freeform 107"/>
          <p:cNvSpPr/>
          <p:nvPr/>
        </p:nvSpPr>
        <p:spPr>
          <a:xfrm>
            <a:off x="6462713" y="3654425"/>
            <a:ext cx="188912" cy="174625"/>
          </a:xfrm>
          <a:custGeom>
            <a:avLst/>
            <a:gdLst/>
            <a:ahLst/>
            <a:cxnLst>
              <a:cxn ang="0">
                <a:pos x="92696" y="0"/>
              </a:cxn>
              <a:cxn ang="0">
                <a:pos x="0" y="93900"/>
              </a:cxn>
              <a:cxn ang="0">
                <a:pos x="0" y="175684"/>
              </a:cxn>
              <a:cxn ang="0">
                <a:pos x="188383" y="175684"/>
              </a:cxn>
              <a:cxn ang="0">
                <a:pos x="188383" y="93900"/>
              </a:cxn>
              <a:cxn ang="0">
                <a:pos x="92696" y="0"/>
              </a:cxn>
            </a:cxnLst>
            <a:rect l="0" t="0" r="0" b="0"/>
            <a:pathLst>
              <a:path w="63" h="58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58"/>
                  <a:pt x="0" y="58"/>
                  <a:pt x="0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14"/>
                  <a:pt x="49" y="0"/>
                  <a:pt x="3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0" name="Freeform 108"/>
          <p:cNvSpPr>
            <a:spLocks noEditPoints="1"/>
          </p:cNvSpPr>
          <p:nvPr/>
        </p:nvSpPr>
        <p:spPr>
          <a:xfrm>
            <a:off x="6230938" y="3376613"/>
            <a:ext cx="498475" cy="469900"/>
          </a:xfrm>
          <a:custGeom>
            <a:avLst/>
            <a:gdLst/>
            <a:ahLst/>
            <a:cxnLst>
              <a:cxn ang="0">
                <a:pos x="427311" y="298206"/>
              </a:cxn>
              <a:cxn ang="0">
                <a:pos x="442358" y="72292"/>
              </a:cxn>
              <a:cxn ang="0">
                <a:pos x="213656" y="57231"/>
              </a:cxn>
              <a:cxn ang="0">
                <a:pos x="195600" y="277121"/>
              </a:cxn>
              <a:cxn ang="0">
                <a:pos x="156480" y="310254"/>
              </a:cxn>
              <a:cxn ang="0">
                <a:pos x="141434" y="295194"/>
              </a:cxn>
              <a:cxn ang="0">
                <a:pos x="0" y="421705"/>
              </a:cxn>
              <a:cxn ang="0">
                <a:pos x="42129" y="469900"/>
              </a:cxn>
              <a:cxn ang="0">
                <a:pos x="183563" y="343388"/>
              </a:cxn>
              <a:cxn ang="0">
                <a:pos x="171526" y="328328"/>
              </a:cxn>
              <a:cxn ang="0">
                <a:pos x="210646" y="292181"/>
              </a:cxn>
              <a:cxn ang="0">
                <a:pos x="427311" y="298206"/>
              </a:cxn>
              <a:cxn ang="0">
                <a:pos x="225693" y="69280"/>
              </a:cxn>
              <a:cxn ang="0">
                <a:pos x="430321" y="81329"/>
              </a:cxn>
              <a:cxn ang="0">
                <a:pos x="418284" y="286157"/>
              </a:cxn>
              <a:cxn ang="0">
                <a:pos x="213656" y="274108"/>
              </a:cxn>
              <a:cxn ang="0">
                <a:pos x="225693" y="69280"/>
              </a:cxn>
            </a:cxnLst>
            <a:rect l="0" t="0" r="0" b="0"/>
            <a:pathLst>
              <a:path w="166" h="156">
                <a:moveTo>
                  <a:pt x="142" y="99"/>
                </a:moveTo>
                <a:cubicBezTo>
                  <a:pt x="165" y="80"/>
                  <a:pt x="166" y="46"/>
                  <a:pt x="147" y="24"/>
                </a:cubicBezTo>
                <a:cubicBezTo>
                  <a:pt x="127" y="2"/>
                  <a:pt x="93" y="0"/>
                  <a:pt x="71" y="19"/>
                </a:cubicBezTo>
                <a:cubicBezTo>
                  <a:pt x="50" y="38"/>
                  <a:pt x="48" y="70"/>
                  <a:pt x="65" y="92"/>
                </a:cubicBezTo>
                <a:cubicBezTo>
                  <a:pt x="52" y="103"/>
                  <a:pt x="52" y="103"/>
                  <a:pt x="52" y="103"/>
                </a:cubicBezTo>
                <a:cubicBezTo>
                  <a:pt x="47" y="98"/>
                  <a:pt x="47" y="98"/>
                  <a:pt x="47" y="98"/>
                </a:cubicBezTo>
                <a:cubicBezTo>
                  <a:pt x="0" y="140"/>
                  <a:pt x="0" y="140"/>
                  <a:pt x="0" y="140"/>
                </a:cubicBezTo>
                <a:cubicBezTo>
                  <a:pt x="14" y="156"/>
                  <a:pt x="14" y="156"/>
                  <a:pt x="14" y="15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7" y="109"/>
                  <a:pt x="57" y="109"/>
                  <a:pt x="57" y="109"/>
                </a:cubicBezTo>
                <a:cubicBezTo>
                  <a:pt x="70" y="97"/>
                  <a:pt x="70" y="97"/>
                  <a:pt x="70" y="97"/>
                </a:cubicBezTo>
                <a:cubicBezTo>
                  <a:pt x="89" y="117"/>
                  <a:pt x="121" y="118"/>
                  <a:pt x="142" y="99"/>
                </a:cubicBezTo>
                <a:close/>
                <a:moveTo>
                  <a:pt x="75" y="23"/>
                </a:moveTo>
                <a:cubicBezTo>
                  <a:pt x="95" y="5"/>
                  <a:pt x="125" y="7"/>
                  <a:pt x="143" y="27"/>
                </a:cubicBezTo>
                <a:cubicBezTo>
                  <a:pt x="161" y="47"/>
                  <a:pt x="159" y="78"/>
                  <a:pt x="139" y="95"/>
                </a:cubicBezTo>
                <a:cubicBezTo>
                  <a:pt x="119" y="113"/>
                  <a:pt x="88" y="111"/>
                  <a:pt x="71" y="91"/>
                </a:cubicBezTo>
                <a:cubicBezTo>
                  <a:pt x="53" y="71"/>
                  <a:pt x="55" y="41"/>
                  <a:pt x="75" y="2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1" name="Oval 109"/>
          <p:cNvSpPr/>
          <p:nvPr/>
        </p:nvSpPr>
        <p:spPr>
          <a:xfrm>
            <a:off x="7123113" y="3717925"/>
            <a:ext cx="69850" cy="698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72" name="Freeform 110"/>
          <p:cNvSpPr/>
          <p:nvPr/>
        </p:nvSpPr>
        <p:spPr>
          <a:xfrm>
            <a:off x="7113588" y="3795713"/>
            <a:ext cx="95250" cy="42862"/>
          </a:xfrm>
          <a:custGeom>
            <a:avLst/>
            <a:gdLst/>
            <a:ahLst/>
            <a:cxnLst>
              <a:cxn ang="0">
                <a:pos x="47625" y="0"/>
              </a:cxn>
              <a:cxn ang="0">
                <a:pos x="0" y="42333"/>
              </a:cxn>
              <a:cxn ang="0">
                <a:pos x="95249" y="42333"/>
              </a:cxn>
              <a:cxn ang="0">
                <a:pos x="47625" y="0"/>
              </a:cxn>
            </a:cxnLst>
            <a:rect l="0" t="0" r="0" b="0"/>
            <a:pathLst>
              <a:path w="32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3" name="Oval 111"/>
          <p:cNvSpPr/>
          <p:nvPr/>
        </p:nvSpPr>
        <p:spPr>
          <a:xfrm>
            <a:off x="7235825" y="3717925"/>
            <a:ext cx="69850" cy="698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74" name="Freeform 112"/>
          <p:cNvSpPr/>
          <p:nvPr/>
        </p:nvSpPr>
        <p:spPr>
          <a:xfrm>
            <a:off x="7221538" y="3795713"/>
            <a:ext cx="98425" cy="42862"/>
          </a:xfrm>
          <a:custGeom>
            <a:avLst/>
            <a:gdLst/>
            <a:ahLst/>
            <a:cxnLst>
              <a:cxn ang="0">
                <a:pos x="51249" y="0"/>
              </a:cxn>
              <a:cxn ang="0">
                <a:pos x="0" y="42333"/>
              </a:cxn>
              <a:cxn ang="0">
                <a:pos x="99483" y="42333"/>
              </a:cxn>
              <a:cxn ang="0">
                <a:pos x="51249" y="0"/>
              </a:cxn>
            </a:cxnLst>
            <a:rect l="0" t="0" r="0" b="0"/>
            <a:pathLst>
              <a:path w="33" h="14">
                <a:moveTo>
                  <a:pt x="17" y="0"/>
                </a:moveTo>
                <a:cubicBezTo>
                  <a:pt x="8" y="0"/>
                  <a:pt x="2" y="7"/>
                  <a:pt x="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7"/>
                  <a:pt x="25" y="0"/>
                  <a:pt x="17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5" name="Oval 113"/>
          <p:cNvSpPr/>
          <p:nvPr/>
        </p:nvSpPr>
        <p:spPr>
          <a:xfrm>
            <a:off x="7345363" y="3717925"/>
            <a:ext cx="69850" cy="698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76" name="Freeform 114"/>
          <p:cNvSpPr/>
          <p:nvPr/>
        </p:nvSpPr>
        <p:spPr>
          <a:xfrm>
            <a:off x="7331075" y="3795713"/>
            <a:ext cx="100013" cy="42862"/>
          </a:xfrm>
          <a:custGeom>
            <a:avLst/>
            <a:gdLst/>
            <a:ahLst/>
            <a:cxnLst>
              <a:cxn ang="0">
                <a:pos x="48234" y="0"/>
              </a:cxn>
              <a:cxn ang="0">
                <a:pos x="0" y="42333"/>
              </a:cxn>
              <a:cxn ang="0">
                <a:pos x="99483" y="42333"/>
              </a:cxn>
              <a:cxn ang="0">
                <a:pos x="48234" y="0"/>
              </a:cxn>
            </a:cxnLst>
            <a:rect l="0" t="0" r="0" b="0"/>
            <a:pathLst>
              <a:path w="33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1" y="7"/>
                  <a:pt x="25" y="0"/>
                  <a:pt x="1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7" name="Oval 115"/>
          <p:cNvSpPr/>
          <p:nvPr/>
        </p:nvSpPr>
        <p:spPr>
          <a:xfrm>
            <a:off x="7458075" y="3717925"/>
            <a:ext cx="69850" cy="698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78" name="Freeform 116"/>
          <p:cNvSpPr/>
          <p:nvPr/>
        </p:nvSpPr>
        <p:spPr>
          <a:xfrm>
            <a:off x="7443788" y="3795713"/>
            <a:ext cx="95250" cy="42862"/>
          </a:xfrm>
          <a:custGeom>
            <a:avLst/>
            <a:gdLst/>
            <a:ahLst/>
            <a:cxnLst>
              <a:cxn ang="0">
                <a:pos x="47625" y="0"/>
              </a:cxn>
              <a:cxn ang="0">
                <a:pos x="0" y="42333"/>
              </a:cxn>
              <a:cxn ang="0">
                <a:pos x="95249" y="42333"/>
              </a:cxn>
              <a:cxn ang="0">
                <a:pos x="47625" y="0"/>
              </a:cxn>
            </a:cxnLst>
            <a:rect l="0" t="0" r="0" b="0"/>
            <a:pathLst>
              <a:path w="32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79" name="Freeform 117"/>
          <p:cNvSpPr>
            <a:spLocks noEditPoints="1"/>
          </p:cNvSpPr>
          <p:nvPr/>
        </p:nvSpPr>
        <p:spPr>
          <a:xfrm>
            <a:off x="7094538" y="3429000"/>
            <a:ext cx="463550" cy="266700"/>
          </a:xfrm>
          <a:custGeom>
            <a:avLst/>
            <a:gdLst/>
            <a:ahLst/>
            <a:cxnLst>
              <a:cxn ang="0">
                <a:pos x="231775" y="11987"/>
              </a:cxn>
              <a:cxn ang="0">
                <a:pos x="0" y="0"/>
              </a:cxn>
              <a:cxn ang="0">
                <a:pos x="0" y="266700"/>
              </a:cxn>
              <a:cxn ang="0">
                <a:pos x="231775" y="257710"/>
              </a:cxn>
              <a:cxn ang="0">
                <a:pos x="463549" y="266700"/>
              </a:cxn>
              <a:cxn ang="0">
                <a:pos x="463549" y="0"/>
              </a:cxn>
              <a:cxn ang="0">
                <a:pos x="231775" y="11987"/>
              </a:cxn>
              <a:cxn ang="0">
                <a:pos x="436458" y="248720"/>
              </a:cxn>
              <a:cxn ang="0">
                <a:pos x="231775" y="239730"/>
              </a:cxn>
              <a:cxn ang="0">
                <a:pos x="27091" y="248720"/>
              </a:cxn>
              <a:cxn ang="0">
                <a:pos x="27091" y="17980"/>
              </a:cxn>
              <a:cxn ang="0">
                <a:pos x="231775" y="29966"/>
              </a:cxn>
              <a:cxn ang="0">
                <a:pos x="436458" y="17980"/>
              </a:cxn>
              <a:cxn ang="0">
                <a:pos x="436458" y="248720"/>
              </a:cxn>
            </a:cxnLst>
            <a:rect l="0" t="0" r="0" b="0"/>
            <a:pathLst>
              <a:path w="154" h="89">
                <a:moveTo>
                  <a:pt x="77" y="4"/>
                </a:moveTo>
                <a:cubicBezTo>
                  <a:pt x="0" y="0"/>
                  <a:pt x="0" y="0"/>
                  <a:pt x="0" y="0"/>
                </a:cubicBezTo>
                <a:cubicBezTo>
                  <a:pt x="0" y="89"/>
                  <a:pt x="0" y="89"/>
                  <a:pt x="0" y="89"/>
                </a:cubicBezTo>
                <a:cubicBezTo>
                  <a:pt x="77" y="86"/>
                  <a:pt x="77" y="86"/>
                  <a:pt x="77" y="86"/>
                </a:cubicBezTo>
                <a:cubicBezTo>
                  <a:pt x="154" y="89"/>
                  <a:pt x="154" y="89"/>
                  <a:pt x="154" y="89"/>
                </a:cubicBezTo>
                <a:cubicBezTo>
                  <a:pt x="154" y="0"/>
                  <a:pt x="154" y="0"/>
                  <a:pt x="154" y="0"/>
                </a:cubicBezTo>
                <a:lnTo>
                  <a:pt x="77" y="4"/>
                </a:lnTo>
                <a:close/>
                <a:moveTo>
                  <a:pt x="145" y="83"/>
                </a:moveTo>
                <a:cubicBezTo>
                  <a:pt x="142" y="83"/>
                  <a:pt x="77" y="80"/>
                  <a:pt x="77" y="80"/>
                </a:cubicBezTo>
                <a:cubicBezTo>
                  <a:pt x="77" y="80"/>
                  <a:pt x="12" y="83"/>
                  <a:pt x="9" y="83"/>
                </a:cubicBezTo>
                <a:cubicBezTo>
                  <a:pt x="9" y="80"/>
                  <a:pt x="9" y="9"/>
                  <a:pt x="9" y="6"/>
                </a:cubicBezTo>
                <a:cubicBezTo>
                  <a:pt x="12" y="6"/>
                  <a:pt x="77" y="10"/>
                  <a:pt x="77" y="10"/>
                </a:cubicBezTo>
                <a:cubicBezTo>
                  <a:pt x="77" y="10"/>
                  <a:pt x="142" y="6"/>
                  <a:pt x="145" y="6"/>
                </a:cubicBezTo>
                <a:cubicBezTo>
                  <a:pt x="145" y="9"/>
                  <a:pt x="145" y="80"/>
                  <a:pt x="145" y="8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0" name="Freeform 118"/>
          <p:cNvSpPr/>
          <p:nvPr/>
        </p:nvSpPr>
        <p:spPr>
          <a:xfrm>
            <a:off x="7993063" y="3459163"/>
            <a:ext cx="215900" cy="323850"/>
          </a:xfrm>
          <a:custGeom>
            <a:avLst/>
            <a:gdLst/>
            <a:ahLst/>
            <a:cxnLst>
              <a:cxn ang="0">
                <a:pos x="215900" y="0"/>
              </a:cxn>
              <a:cxn ang="0">
                <a:pos x="80433" y="78317"/>
              </a:cxn>
              <a:cxn ang="0">
                <a:pos x="0" y="78317"/>
              </a:cxn>
              <a:cxn ang="0">
                <a:pos x="0" y="245534"/>
              </a:cxn>
              <a:cxn ang="0">
                <a:pos x="80433" y="245534"/>
              </a:cxn>
              <a:cxn ang="0">
                <a:pos x="215900" y="323851"/>
              </a:cxn>
              <a:cxn ang="0">
                <a:pos x="215900" y="0"/>
              </a:cxn>
            </a:cxnLst>
            <a:rect l="0" t="0" r="0" b="0"/>
            <a:pathLst>
              <a:path w="102" h="153">
                <a:moveTo>
                  <a:pt x="102" y="0"/>
                </a:moveTo>
                <a:lnTo>
                  <a:pt x="38" y="37"/>
                </a:lnTo>
                <a:lnTo>
                  <a:pt x="0" y="37"/>
                </a:lnTo>
                <a:lnTo>
                  <a:pt x="0" y="116"/>
                </a:lnTo>
                <a:lnTo>
                  <a:pt x="38" y="116"/>
                </a:lnTo>
                <a:lnTo>
                  <a:pt x="102" y="15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1" name="Rectangle 119"/>
          <p:cNvSpPr/>
          <p:nvPr/>
        </p:nvSpPr>
        <p:spPr>
          <a:xfrm>
            <a:off x="8243888" y="3540125"/>
            <a:ext cx="22225" cy="1619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82" name="Rectangle 120"/>
          <p:cNvSpPr/>
          <p:nvPr/>
        </p:nvSpPr>
        <p:spPr>
          <a:xfrm>
            <a:off x="8294688" y="3517900"/>
            <a:ext cx="22225" cy="2063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83" name="Rectangle 121"/>
          <p:cNvSpPr/>
          <p:nvPr/>
        </p:nvSpPr>
        <p:spPr>
          <a:xfrm>
            <a:off x="8342313" y="3497263"/>
            <a:ext cx="23812" cy="2476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84" name="Freeform 122"/>
          <p:cNvSpPr/>
          <p:nvPr/>
        </p:nvSpPr>
        <p:spPr>
          <a:xfrm>
            <a:off x="8913813" y="3302000"/>
            <a:ext cx="311150" cy="650875"/>
          </a:xfrm>
          <a:custGeom>
            <a:avLst/>
            <a:gdLst/>
            <a:ahLst/>
            <a:cxnLst>
              <a:cxn ang="0">
                <a:pos x="215411" y="273765"/>
              </a:cxn>
              <a:cxn ang="0">
                <a:pos x="182501" y="171479"/>
              </a:cxn>
              <a:cxn ang="0">
                <a:pos x="182501" y="90252"/>
              </a:cxn>
              <a:cxn ang="0">
                <a:pos x="194468" y="90252"/>
              </a:cxn>
              <a:cxn ang="0">
                <a:pos x="194468" y="78219"/>
              </a:cxn>
              <a:cxn ang="0">
                <a:pos x="182501" y="78219"/>
              </a:cxn>
              <a:cxn ang="0">
                <a:pos x="182501" y="0"/>
              </a:cxn>
              <a:cxn ang="0">
                <a:pos x="128648" y="0"/>
              </a:cxn>
              <a:cxn ang="0">
                <a:pos x="128648" y="78219"/>
              </a:cxn>
              <a:cxn ang="0">
                <a:pos x="116681" y="78219"/>
              </a:cxn>
              <a:cxn ang="0">
                <a:pos x="116681" y="90252"/>
              </a:cxn>
              <a:cxn ang="0">
                <a:pos x="128648" y="90252"/>
              </a:cxn>
              <a:cxn ang="0">
                <a:pos x="128648" y="171479"/>
              </a:cxn>
              <a:cxn ang="0">
                <a:pos x="95738" y="273765"/>
              </a:cxn>
              <a:cxn ang="0">
                <a:pos x="68812" y="649817"/>
              </a:cxn>
              <a:cxn ang="0">
                <a:pos x="149591" y="649817"/>
              </a:cxn>
              <a:cxn ang="0">
                <a:pos x="155575" y="646809"/>
              </a:cxn>
              <a:cxn ang="0">
                <a:pos x="161558" y="649817"/>
              </a:cxn>
              <a:cxn ang="0">
                <a:pos x="242337" y="649817"/>
              </a:cxn>
              <a:cxn ang="0">
                <a:pos x="215411" y="273765"/>
              </a:cxn>
            </a:cxnLst>
            <a:rect l="0" t="0" r="0" b="0"/>
            <a:pathLst>
              <a:path w="104" h="216">
                <a:moveTo>
                  <a:pt x="72" y="91"/>
                </a:moveTo>
                <a:cubicBezTo>
                  <a:pt x="72" y="91"/>
                  <a:pt x="63" y="79"/>
                  <a:pt x="61" y="57"/>
                </a:cubicBezTo>
                <a:cubicBezTo>
                  <a:pt x="61" y="30"/>
                  <a:pt x="61" y="30"/>
                  <a:pt x="61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6"/>
                  <a:pt x="65" y="26"/>
                  <a:pt x="65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0"/>
                  <a:pt x="61" y="0"/>
                  <a:pt x="6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26"/>
                  <a:pt x="43" y="26"/>
                  <a:pt x="43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30"/>
                  <a:pt x="39" y="30"/>
                  <a:pt x="39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57"/>
                  <a:pt x="43" y="57"/>
                  <a:pt x="43" y="57"/>
                </a:cubicBezTo>
                <a:cubicBezTo>
                  <a:pt x="41" y="79"/>
                  <a:pt x="32" y="91"/>
                  <a:pt x="32" y="91"/>
                </a:cubicBezTo>
                <a:cubicBezTo>
                  <a:pt x="0" y="126"/>
                  <a:pt x="23" y="216"/>
                  <a:pt x="23" y="216"/>
                </a:cubicBezTo>
                <a:cubicBezTo>
                  <a:pt x="50" y="216"/>
                  <a:pt x="50" y="216"/>
                  <a:pt x="50" y="216"/>
                </a:cubicBezTo>
                <a:cubicBezTo>
                  <a:pt x="52" y="215"/>
                  <a:pt x="52" y="215"/>
                  <a:pt x="52" y="215"/>
                </a:cubicBezTo>
                <a:cubicBezTo>
                  <a:pt x="54" y="216"/>
                  <a:pt x="54" y="216"/>
                  <a:pt x="54" y="216"/>
                </a:cubicBezTo>
                <a:cubicBezTo>
                  <a:pt x="81" y="216"/>
                  <a:pt x="81" y="216"/>
                  <a:pt x="81" y="216"/>
                </a:cubicBezTo>
                <a:cubicBezTo>
                  <a:pt x="81" y="216"/>
                  <a:pt x="104" y="126"/>
                  <a:pt x="72" y="9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5" name="Freeform 123"/>
          <p:cNvSpPr/>
          <p:nvPr/>
        </p:nvSpPr>
        <p:spPr>
          <a:xfrm>
            <a:off x="9940925" y="3422650"/>
            <a:ext cx="82550" cy="104775"/>
          </a:xfrm>
          <a:custGeom>
            <a:avLst/>
            <a:gdLst/>
            <a:ahLst/>
            <a:cxnLst>
              <a:cxn ang="0">
                <a:pos x="18344" y="97790"/>
              </a:cxn>
              <a:cxn ang="0">
                <a:pos x="18344" y="97790"/>
              </a:cxn>
              <a:cxn ang="0">
                <a:pos x="51975" y="82974"/>
              </a:cxn>
              <a:cxn ang="0">
                <a:pos x="76434" y="41487"/>
              </a:cxn>
              <a:cxn ang="0">
                <a:pos x="61147" y="8890"/>
              </a:cxn>
              <a:cxn ang="0">
                <a:pos x="51975" y="5927"/>
              </a:cxn>
              <a:cxn ang="0">
                <a:pos x="15287" y="17780"/>
              </a:cxn>
              <a:cxn ang="0">
                <a:pos x="6115" y="62230"/>
              </a:cxn>
              <a:cxn ang="0">
                <a:pos x="18344" y="97790"/>
              </a:cxn>
            </a:cxnLst>
            <a:rect l="0" t="0" r="0" b="0"/>
            <a:pathLst>
              <a:path w="27" h="35">
                <a:moveTo>
                  <a:pt x="6" y="33"/>
                </a:moveTo>
                <a:cubicBezTo>
                  <a:pt x="6" y="33"/>
                  <a:pt x="6" y="33"/>
                  <a:pt x="6" y="33"/>
                </a:cubicBezTo>
                <a:cubicBezTo>
                  <a:pt x="11" y="35"/>
                  <a:pt x="15" y="32"/>
                  <a:pt x="17" y="28"/>
                </a:cubicBezTo>
                <a:cubicBezTo>
                  <a:pt x="25" y="14"/>
                  <a:pt x="25" y="14"/>
                  <a:pt x="25" y="14"/>
                </a:cubicBezTo>
                <a:cubicBezTo>
                  <a:pt x="27" y="10"/>
                  <a:pt x="24" y="4"/>
                  <a:pt x="20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0"/>
                  <a:pt x="7" y="2"/>
                  <a:pt x="5" y="6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26"/>
                  <a:pt x="1" y="31"/>
                  <a:pt x="6" y="3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6" name="Freeform 124"/>
          <p:cNvSpPr/>
          <p:nvPr/>
        </p:nvSpPr>
        <p:spPr>
          <a:xfrm>
            <a:off x="9926638" y="3522663"/>
            <a:ext cx="46037" cy="44450"/>
          </a:xfrm>
          <a:custGeom>
            <a:avLst/>
            <a:gdLst/>
            <a:ahLst/>
            <a:cxnLst>
              <a:cxn ang="0">
                <a:pos x="43463" y="29634"/>
              </a:cxn>
              <a:cxn ang="0">
                <a:pos x="31045" y="2963"/>
              </a:cxn>
              <a:cxn ang="0">
                <a:pos x="3104" y="14817"/>
              </a:cxn>
              <a:cxn ang="0">
                <a:pos x="15522" y="38524"/>
              </a:cxn>
              <a:cxn ang="0">
                <a:pos x="43463" y="29634"/>
              </a:cxn>
            </a:cxnLst>
            <a:rect l="0" t="0" r="0" b="0"/>
            <a:pathLst>
              <a:path w="15" h="15">
                <a:moveTo>
                  <a:pt x="14" y="10"/>
                </a:moveTo>
                <a:cubicBezTo>
                  <a:pt x="15" y="6"/>
                  <a:pt x="13" y="2"/>
                  <a:pt x="10" y="1"/>
                </a:cubicBezTo>
                <a:cubicBezTo>
                  <a:pt x="7" y="0"/>
                  <a:pt x="3" y="1"/>
                  <a:pt x="1" y="5"/>
                </a:cubicBezTo>
                <a:cubicBezTo>
                  <a:pt x="0" y="8"/>
                  <a:pt x="2" y="12"/>
                  <a:pt x="5" y="13"/>
                </a:cubicBezTo>
                <a:cubicBezTo>
                  <a:pt x="8" y="15"/>
                  <a:pt x="12" y="13"/>
                  <a:pt x="14" y="1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7" name="Freeform 125"/>
          <p:cNvSpPr/>
          <p:nvPr/>
        </p:nvSpPr>
        <p:spPr>
          <a:xfrm>
            <a:off x="9825038" y="3517900"/>
            <a:ext cx="101600" cy="63500"/>
          </a:xfrm>
          <a:custGeom>
            <a:avLst/>
            <a:gdLst/>
            <a:ahLst/>
            <a:cxnLst>
              <a:cxn ang="0">
                <a:pos x="98612" y="24190"/>
              </a:cxn>
              <a:cxn ang="0">
                <a:pos x="71718" y="3024"/>
              </a:cxn>
              <a:cxn ang="0">
                <a:pos x="23906" y="0"/>
              </a:cxn>
              <a:cxn ang="0">
                <a:pos x="0" y="30238"/>
              </a:cxn>
              <a:cxn ang="0">
                <a:pos x="0" y="36286"/>
              </a:cxn>
              <a:cxn ang="0">
                <a:pos x="29882" y="63500"/>
              </a:cxn>
              <a:cxn ang="0">
                <a:pos x="74706" y="54429"/>
              </a:cxn>
              <a:cxn ang="0">
                <a:pos x="98612" y="27214"/>
              </a:cxn>
              <a:cxn ang="0">
                <a:pos x="98612" y="24190"/>
              </a:cxn>
            </a:cxnLst>
            <a:rect l="0" t="0" r="0" b="0"/>
            <a:pathLst>
              <a:path w="34" h="21">
                <a:moveTo>
                  <a:pt x="33" y="8"/>
                </a:moveTo>
                <a:cubicBezTo>
                  <a:pt x="33" y="3"/>
                  <a:pt x="29" y="1"/>
                  <a:pt x="24" y="1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5"/>
                  <a:pt x="0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7"/>
                  <a:pt x="5" y="21"/>
                  <a:pt x="10" y="21"/>
                </a:cubicBezTo>
                <a:cubicBezTo>
                  <a:pt x="25" y="18"/>
                  <a:pt x="25" y="18"/>
                  <a:pt x="25" y="18"/>
                </a:cubicBezTo>
                <a:cubicBezTo>
                  <a:pt x="30" y="17"/>
                  <a:pt x="34" y="14"/>
                  <a:pt x="33" y="9"/>
                </a:cubicBezTo>
                <a:lnTo>
                  <a:pt x="33" y="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8" name="Freeform 126"/>
          <p:cNvSpPr/>
          <p:nvPr/>
        </p:nvSpPr>
        <p:spPr>
          <a:xfrm>
            <a:off x="9945688" y="3554413"/>
            <a:ext cx="85725" cy="106362"/>
          </a:xfrm>
          <a:custGeom>
            <a:avLst/>
            <a:gdLst/>
            <a:ahLst/>
            <a:cxnLst>
              <a:cxn ang="0">
                <a:pos x="14963" y="9071"/>
              </a:cxn>
              <a:cxn ang="0">
                <a:pos x="14963" y="9071"/>
              </a:cxn>
              <a:cxn ang="0">
                <a:pos x="8978" y="45357"/>
              </a:cxn>
              <a:cxn ang="0">
                <a:pos x="26933" y="87690"/>
              </a:cxn>
              <a:cxn ang="0">
                <a:pos x="62843" y="99785"/>
              </a:cxn>
              <a:cxn ang="0">
                <a:pos x="68828" y="93738"/>
              </a:cxn>
              <a:cxn ang="0">
                <a:pos x="80798" y="57452"/>
              </a:cxn>
              <a:cxn ang="0">
                <a:pos x="50873" y="21167"/>
              </a:cxn>
              <a:cxn ang="0">
                <a:pos x="14963" y="9071"/>
              </a:cxn>
            </a:cxnLst>
            <a:rect l="0" t="0" r="0" b="0"/>
            <a:pathLst>
              <a:path w="29" h="35">
                <a:moveTo>
                  <a:pt x="5" y="3"/>
                </a:moveTo>
                <a:cubicBezTo>
                  <a:pt x="5" y="3"/>
                  <a:pt x="5" y="3"/>
                  <a:pt x="5" y="3"/>
                </a:cubicBezTo>
                <a:cubicBezTo>
                  <a:pt x="1" y="6"/>
                  <a:pt x="0" y="11"/>
                  <a:pt x="3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1" y="34"/>
                  <a:pt x="17" y="35"/>
                  <a:pt x="21" y="33"/>
                </a:cubicBezTo>
                <a:cubicBezTo>
                  <a:pt x="23" y="31"/>
                  <a:pt x="23" y="31"/>
                  <a:pt x="23" y="31"/>
                </a:cubicBezTo>
                <a:cubicBezTo>
                  <a:pt x="28" y="29"/>
                  <a:pt x="29" y="23"/>
                  <a:pt x="27" y="19"/>
                </a:cubicBezTo>
                <a:cubicBezTo>
                  <a:pt x="17" y="7"/>
                  <a:pt x="17" y="7"/>
                  <a:pt x="17" y="7"/>
                </a:cubicBezTo>
                <a:cubicBezTo>
                  <a:pt x="14" y="2"/>
                  <a:pt x="10" y="0"/>
                  <a:pt x="5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89" name="Freeform 127"/>
          <p:cNvSpPr>
            <a:spLocks noEditPoints="1"/>
          </p:cNvSpPr>
          <p:nvPr/>
        </p:nvSpPr>
        <p:spPr>
          <a:xfrm>
            <a:off x="9801225" y="3390900"/>
            <a:ext cx="293688" cy="482600"/>
          </a:xfrm>
          <a:custGeom>
            <a:avLst/>
            <a:gdLst/>
            <a:ahLst/>
            <a:cxnLst>
              <a:cxn ang="0">
                <a:pos x="246181" y="428308"/>
              </a:cxn>
              <a:cxn ang="0">
                <a:pos x="225165" y="428308"/>
              </a:cxn>
              <a:cxn ang="0">
                <a:pos x="213156" y="413226"/>
              </a:cxn>
              <a:cxn ang="0">
                <a:pos x="168123" y="413226"/>
              </a:cxn>
              <a:cxn ang="0">
                <a:pos x="168123" y="295593"/>
              </a:cxn>
              <a:cxn ang="0">
                <a:pos x="294216" y="147796"/>
              </a:cxn>
              <a:cxn ang="0">
                <a:pos x="147108" y="0"/>
              </a:cxn>
              <a:cxn ang="0">
                <a:pos x="0" y="147796"/>
              </a:cxn>
              <a:cxn ang="0">
                <a:pos x="126093" y="295593"/>
              </a:cxn>
              <a:cxn ang="0">
                <a:pos x="126093" y="413226"/>
              </a:cxn>
              <a:cxn ang="0">
                <a:pos x="81060" y="413226"/>
              </a:cxn>
              <a:cxn ang="0">
                <a:pos x="69051" y="428308"/>
              </a:cxn>
              <a:cxn ang="0">
                <a:pos x="48035" y="428308"/>
              </a:cxn>
              <a:cxn ang="0">
                <a:pos x="33024" y="440373"/>
              </a:cxn>
              <a:cxn ang="0">
                <a:pos x="24018" y="467519"/>
              </a:cxn>
              <a:cxn ang="0">
                <a:pos x="39029" y="482600"/>
              </a:cxn>
              <a:cxn ang="0">
                <a:pos x="255187" y="482600"/>
              </a:cxn>
              <a:cxn ang="0">
                <a:pos x="270198" y="467519"/>
              </a:cxn>
              <a:cxn ang="0">
                <a:pos x="261192" y="440373"/>
              </a:cxn>
              <a:cxn ang="0">
                <a:pos x="246181" y="428308"/>
              </a:cxn>
              <a:cxn ang="0">
                <a:pos x="6004" y="147796"/>
              </a:cxn>
              <a:cxn ang="0">
                <a:pos x="147108" y="6033"/>
              </a:cxn>
              <a:cxn ang="0">
                <a:pos x="288212" y="147796"/>
              </a:cxn>
              <a:cxn ang="0">
                <a:pos x="147108" y="292576"/>
              </a:cxn>
              <a:cxn ang="0">
                <a:pos x="6004" y="147796"/>
              </a:cxn>
            </a:cxnLst>
            <a:rect l="0" t="0" r="0" b="0"/>
            <a:pathLst>
              <a:path w="98" h="160">
                <a:moveTo>
                  <a:pt x="82" y="142"/>
                </a:moveTo>
                <a:cubicBezTo>
                  <a:pt x="75" y="142"/>
                  <a:pt x="75" y="142"/>
                  <a:pt x="75" y="142"/>
                </a:cubicBezTo>
                <a:cubicBezTo>
                  <a:pt x="75" y="139"/>
                  <a:pt x="73" y="137"/>
                  <a:pt x="71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56" y="98"/>
                  <a:pt x="56" y="98"/>
                  <a:pt x="56" y="98"/>
                </a:cubicBezTo>
                <a:cubicBezTo>
                  <a:pt x="80" y="95"/>
                  <a:pt x="98" y="74"/>
                  <a:pt x="98" y="49"/>
                </a:cubicBezTo>
                <a:cubicBezTo>
                  <a:pt x="98" y="22"/>
                  <a:pt x="76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74"/>
                  <a:pt x="18" y="95"/>
                  <a:pt x="42" y="9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5" y="137"/>
                  <a:pt x="23" y="139"/>
                  <a:pt x="23" y="142"/>
                </a:cubicBezTo>
                <a:cubicBezTo>
                  <a:pt x="16" y="142"/>
                  <a:pt x="16" y="142"/>
                  <a:pt x="16" y="142"/>
                </a:cubicBezTo>
                <a:cubicBezTo>
                  <a:pt x="13" y="142"/>
                  <a:pt x="11" y="144"/>
                  <a:pt x="11" y="146"/>
                </a:cubicBezTo>
                <a:cubicBezTo>
                  <a:pt x="8" y="155"/>
                  <a:pt x="8" y="155"/>
                  <a:pt x="8" y="155"/>
                </a:cubicBezTo>
                <a:cubicBezTo>
                  <a:pt x="8" y="158"/>
                  <a:pt x="10" y="160"/>
                  <a:pt x="13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8" y="160"/>
                  <a:pt x="90" y="158"/>
                  <a:pt x="90" y="155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7" y="144"/>
                  <a:pt x="85" y="142"/>
                  <a:pt x="82" y="142"/>
                </a:cubicBezTo>
                <a:close/>
                <a:moveTo>
                  <a:pt x="2" y="49"/>
                </a:moveTo>
                <a:cubicBezTo>
                  <a:pt x="2" y="23"/>
                  <a:pt x="23" y="2"/>
                  <a:pt x="49" y="2"/>
                </a:cubicBezTo>
                <a:cubicBezTo>
                  <a:pt x="75" y="2"/>
                  <a:pt x="96" y="23"/>
                  <a:pt x="96" y="49"/>
                </a:cubicBezTo>
                <a:cubicBezTo>
                  <a:pt x="96" y="75"/>
                  <a:pt x="75" y="97"/>
                  <a:pt x="49" y="97"/>
                </a:cubicBezTo>
                <a:cubicBezTo>
                  <a:pt x="23" y="97"/>
                  <a:pt x="2" y="75"/>
                  <a:pt x="2" y="4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0" name="Freeform 128"/>
          <p:cNvSpPr/>
          <p:nvPr/>
        </p:nvSpPr>
        <p:spPr>
          <a:xfrm>
            <a:off x="10539413" y="3490913"/>
            <a:ext cx="180975" cy="160337"/>
          </a:xfrm>
          <a:custGeom>
            <a:avLst/>
            <a:gdLst/>
            <a:ahLst/>
            <a:cxnLst>
              <a:cxn ang="0">
                <a:pos x="170920" y="24282"/>
              </a:cxn>
              <a:cxn ang="0">
                <a:pos x="11994" y="0"/>
              </a:cxn>
              <a:cxn ang="0">
                <a:pos x="0" y="12141"/>
              </a:cxn>
              <a:cxn ang="0">
                <a:pos x="0" y="148726"/>
              </a:cxn>
              <a:cxn ang="0">
                <a:pos x="11994" y="160867"/>
              </a:cxn>
              <a:cxn ang="0">
                <a:pos x="170920" y="136585"/>
              </a:cxn>
              <a:cxn ang="0">
                <a:pos x="179916" y="124444"/>
              </a:cxn>
              <a:cxn ang="0">
                <a:pos x="179916" y="36423"/>
              </a:cxn>
              <a:cxn ang="0">
                <a:pos x="170920" y="24282"/>
              </a:cxn>
            </a:cxnLst>
            <a:rect l="0" t="0" r="0" b="0"/>
            <a:pathLst>
              <a:path w="60" h="53">
                <a:moveTo>
                  <a:pt x="57" y="8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1"/>
                  <a:pt x="2" y="53"/>
                  <a:pt x="4" y="53"/>
                </a:cubicBezTo>
                <a:cubicBezTo>
                  <a:pt x="57" y="45"/>
                  <a:pt x="57" y="45"/>
                  <a:pt x="57" y="45"/>
                </a:cubicBezTo>
                <a:cubicBezTo>
                  <a:pt x="59" y="45"/>
                  <a:pt x="60" y="43"/>
                  <a:pt x="60" y="41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0"/>
                  <a:pt x="59" y="8"/>
                  <a:pt x="57" y="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1" name="Freeform 129"/>
          <p:cNvSpPr/>
          <p:nvPr/>
        </p:nvSpPr>
        <p:spPr>
          <a:xfrm>
            <a:off x="10810875" y="3490913"/>
            <a:ext cx="179388" cy="160337"/>
          </a:xfrm>
          <a:custGeom>
            <a:avLst/>
            <a:gdLst/>
            <a:ahLst/>
            <a:cxnLst>
              <a:cxn ang="0">
                <a:pos x="167922" y="160867"/>
              </a:cxn>
              <a:cxn ang="0">
                <a:pos x="179916" y="148726"/>
              </a:cxn>
              <a:cxn ang="0">
                <a:pos x="179916" y="12141"/>
              </a:cxn>
              <a:cxn ang="0">
                <a:pos x="167922" y="0"/>
              </a:cxn>
              <a:cxn ang="0">
                <a:pos x="8996" y="24282"/>
              </a:cxn>
              <a:cxn ang="0">
                <a:pos x="0" y="36423"/>
              </a:cxn>
              <a:cxn ang="0">
                <a:pos x="0" y="124444"/>
              </a:cxn>
              <a:cxn ang="0">
                <a:pos x="8996" y="136585"/>
              </a:cxn>
              <a:cxn ang="0">
                <a:pos x="167922" y="160867"/>
              </a:cxn>
            </a:cxnLst>
            <a:rect l="0" t="0" r="0" b="0"/>
            <a:pathLst>
              <a:path w="60" h="53">
                <a:moveTo>
                  <a:pt x="56" y="53"/>
                </a:moveTo>
                <a:cubicBezTo>
                  <a:pt x="58" y="53"/>
                  <a:pt x="60" y="51"/>
                  <a:pt x="60" y="49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"/>
                  <a:pt x="58" y="0"/>
                  <a:pt x="56" y="0"/>
                </a:cubicBezTo>
                <a:cubicBezTo>
                  <a:pt x="3" y="8"/>
                  <a:pt x="3" y="8"/>
                  <a:pt x="3" y="8"/>
                </a:cubicBezTo>
                <a:cubicBezTo>
                  <a:pt x="1" y="8"/>
                  <a:pt x="0" y="10"/>
                  <a:pt x="0" y="12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1" y="45"/>
                  <a:pt x="3" y="45"/>
                </a:cubicBezTo>
                <a:lnTo>
                  <a:pt x="56" y="5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2" name="Freeform 130"/>
          <p:cNvSpPr/>
          <p:nvPr/>
        </p:nvSpPr>
        <p:spPr>
          <a:xfrm>
            <a:off x="10739438" y="3516313"/>
            <a:ext cx="53975" cy="109537"/>
          </a:xfrm>
          <a:custGeom>
            <a:avLst/>
            <a:gdLst/>
            <a:ahLst/>
            <a:cxnLst>
              <a:cxn ang="0">
                <a:pos x="42803" y="0"/>
              </a:cxn>
              <a:cxn ang="0">
                <a:pos x="12230" y="0"/>
              </a:cxn>
              <a:cxn ang="0">
                <a:pos x="0" y="11899"/>
              </a:cxn>
              <a:cxn ang="0">
                <a:pos x="0" y="98168"/>
              </a:cxn>
              <a:cxn ang="0">
                <a:pos x="12230" y="110067"/>
              </a:cxn>
              <a:cxn ang="0">
                <a:pos x="42803" y="110067"/>
              </a:cxn>
              <a:cxn ang="0">
                <a:pos x="55033" y="98168"/>
              </a:cxn>
              <a:cxn ang="0">
                <a:pos x="55033" y="11899"/>
              </a:cxn>
              <a:cxn ang="0">
                <a:pos x="42803" y="0"/>
              </a:cxn>
            </a:cxnLst>
            <a:rect l="0" t="0" r="0" b="0"/>
            <a:pathLst>
              <a:path w="18" h="37">
                <a:moveTo>
                  <a:pt x="1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2" y="37"/>
                  <a:pt x="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6" y="37"/>
                  <a:pt x="18" y="35"/>
                  <a:pt x="18" y="33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2"/>
                  <a:pt x="16" y="0"/>
                  <a:pt x="14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3" name="Freeform 131"/>
          <p:cNvSpPr/>
          <p:nvPr/>
        </p:nvSpPr>
        <p:spPr>
          <a:xfrm>
            <a:off x="10466388" y="3638550"/>
            <a:ext cx="244475" cy="144463"/>
          </a:xfrm>
          <a:custGeom>
            <a:avLst/>
            <a:gdLst/>
            <a:ahLst/>
            <a:cxnLst>
              <a:cxn ang="0">
                <a:pos x="8983" y="5997"/>
              </a:cxn>
              <a:cxn ang="0">
                <a:pos x="50903" y="65969"/>
              </a:cxn>
              <a:cxn ang="0">
                <a:pos x="0" y="134937"/>
              </a:cxn>
              <a:cxn ang="0">
                <a:pos x="245533" y="0"/>
              </a:cxn>
              <a:cxn ang="0">
                <a:pos x="8983" y="5997"/>
              </a:cxn>
            </a:cxnLst>
            <a:rect l="0" t="0" r="0" b="0"/>
            <a:pathLst>
              <a:path w="82" h="48">
                <a:moveTo>
                  <a:pt x="3" y="2"/>
                </a:moveTo>
                <a:cubicBezTo>
                  <a:pt x="17" y="22"/>
                  <a:pt x="17" y="22"/>
                  <a:pt x="17" y="22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64" y="48"/>
                  <a:pt x="82" y="0"/>
                </a:cubicBezTo>
                <a:cubicBezTo>
                  <a:pt x="82" y="0"/>
                  <a:pt x="25" y="17"/>
                  <a:pt x="3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4" name="Freeform 132"/>
          <p:cNvSpPr/>
          <p:nvPr/>
        </p:nvSpPr>
        <p:spPr>
          <a:xfrm>
            <a:off x="10818813" y="3638550"/>
            <a:ext cx="247650" cy="144463"/>
          </a:xfrm>
          <a:custGeom>
            <a:avLst/>
            <a:gdLst/>
            <a:ahLst/>
            <a:cxnLst>
              <a:cxn ang="0">
                <a:pos x="196307" y="65969"/>
              </a:cxn>
              <a:cxn ang="0">
                <a:pos x="238589" y="5997"/>
              </a:cxn>
              <a:cxn ang="0">
                <a:pos x="0" y="0"/>
              </a:cxn>
              <a:cxn ang="0">
                <a:pos x="247649" y="134937"/>
              </a:cxn>
              <a:cxn ang="0">
                <a:pos x="196307" y="65969"/>
              </a:cxn>
            </a:cxnLst>
            <a:rect l="0" t="0" r="0" b="0"/>
            <a:pathLst>
              <a:path w="82" h="48">
                <a:moveTo>
                  <a:pt x="65" y="22"/>
                </a:moveTo>
                <a:cubicBezTo>
                  <a:pt x="79" y="2"/>
                  <a:pt x="79" y="2"/>
                  <a:pt x="79" y="2"/>
                </a:cubicBezTo>
                <a:cubicBezTo>
                  <a:pt x="57" y="17"/>
                  <a:pt x="0" y="0"/>
                  <a:pt x="0" y="0"/>
                </a:cubicBezTo>
                <a:cubicBezTo>
                  <a:pt x="18" y="48"/>
                  <a:pt x="82" y="45"/>
                  <a:pt x="82" y="45"/>
                </a:cubicBezTo>
                <a:lnTo>
                  <a:pt x="65" y="2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5" name="Freeform 133"/>
          <p:cNvSpPr/>
          <p:nvPr/>
        </p:nvSpPr>
        <p:spPr>
          <a:xfrm>
            <a:off x="1196975" y="4251325"/>
            <a:ext cx="420688" cy="427038"/>
          </a:xfrm>
          <a:custGeom>
            <a:avLst/>
            <a:gdLst/>
            <a:ahLst/>
            <a:cxnLst>
              <a:cxn ang="0">
                <a:pos x="421216" y="281517"/>
              </a:cxn>
              <a:cxn ang="0">
                <a:pos x="421216" y="215900"/>
              </a:cxn>
              <a:cxn ang="0">
                <a:pos x="285750" y="215900"/>
              </a:cxn>
              <a:cxn ang="0">
                <a:pos x="285750" y="241300"/>
              </a:cxn>
              <a:cxn ang="0">
                <a:pos x="171450" y="241300"/>
              </a:cxn>
              <a:cxn ang="0">
                <a:pos x="171450" y="171450"/>
              </a:cxn>
              <a:cxn ang="0">
                <a:pos x="289983" y="171450"/>
              </a:cxn>
              <a:cxn ang="0">
                <a:pos x="289983" y="38100"/>
              </a:cxn>
              <a:cxn ang="0">
                <a:pos x="118533" y="38100"/>
              </a:cxn>
              <a:cxn ang="0">
                <a:pos x="118533" y="0"/>
              </a:cxn>
              <a:cxn ang="0">
                <a:pos x="0" y="0"/>
              </a:cxn>
              <a:cxn ang="0">
                <a:pos x="0" y="171450"/>
              </a:cxn>
              <a:cxn ang="0">
                <a:pos x="118533" y="171450"/>
              </a:cxn>
              <a:cxn ang="0">
                <a:pos x="118533" y="427567"/>
              </a:cxn>
              <a:cxn ang="0">
                <a:pos x="171450" y="427567"/>
              </a:cxn>
              <a:cxn ang="0">
                <a:pos x="171450" y="364067"/>
              </a:cxn>
              <a:cxn ang="0">
                <a:pos x="285750" y="364067"/>
              </a:cxn>
              <a:cxn ang="0">
                <a:pos x="285750" y="387350"/>
              </a:cxn>
              <a:cxn ang="0">
                <a:pos x="421216" y="387350"/>
              </a:cxn>
              <a:cxn ang="0">
                <a:pos x="421216" y="321734"/>
              </a:cxn>
              <a:cxn ang="0">
                <a:pos x="285750" y="321734"/>
              </a:cxn>
              <a:cxn ang="0">
                <a:pos x="285750" y="345017"/>
              </a:cxn>
              <a:cxn ang="0">
                <a:pos x="171450" y="345017"/>
              </a:cxn>
              <a:cxn ang="0">
                <a:pos x="171450" y="258234"/>
              </a:cxn>
              <a:cxn ang="0">
                <a:pos x="285750" y="258234"/>
              </a:cxn>
              <a:cxn ang="0">
                <a:pos x="285750" y="281517"/>
              </a:cxn>
              <a:cxn ang="0">
                <a:pos x="421216" y="281517"/>
              </a:cxn>
            </a:cxnLst>
            <a:rect l="0" t="0" r="0" b="0"/>
            <a:pathLst>
              <a:path w="199" h="202">
                <a:moveTo>
                  <a:pt x="199" y="133"/>
                </a:moveTo>
                <a:lnTo>
                  <a:pt x="199" y="102"/>
                </a:lnTo>
                <a:lnTo>
                  <a:pt x="135" y="102"/>
                </a:lnTo>
                <a:lnTo>
                  <a:pt x="135" y="114"/>
                </a:lnTo>
                <a:lnTo>
                  <a:pt x="81" y="114"/>
                </a:lnTo>
                <a:lnTo>
                  <a:pt x="81" y="81"/>
                </a:lnTo>
                <a:lnTo>
                  <a:pt x="137" y="81"/>
                </a:lnTo>
                <a:lnTo>
                  <a:pt x="137" y="18"/>
                </a:lnTo>
                <a:lnTo>
                  <a:pt x="56" y="18"/>
                </a:lnTo>
                <a:lnTo>
                  <a:pt x="56" y="0"/>
                </a:lnTo>
                <a:lnTo>
                  <a:pt x="0" y="0"/>
                </a:lnTo>
                <a:lnTo>
                  <a:pt x="0" y="81"/>
                </a:lnTo>
                <a:lnTo>
                  <a:pt x="56" y="81"/>
                </a:lnTo>
                <a:lnTo>
                  <a:pt x="56" y="202"/>
                </a:lnTo>
                <a:lnTo>
                  <a:pt x="81" y="202"/>
                </a:lnTo>
                <a:lnTo>
                  <a:pt x="81" y="172"/>
                </a:lnTo>
                <a:lnTo>
                  <a:pt x="135" y="172"/>
                </a:lnTo>
                <a:lnTo>
                  <a:pt x="135" y="183"/>
                </a:lnTo>
                <a:lnTo>
                  <a:pt x="199" y="183"/>
                </a:lnTo>
                <a:lnTo>
                  <a:pt x="199" y="152"/>
                </a:lnTo>
                <a:lnTo>
                  <a:pt x="135" y="152"/>
                </a:lnTo>
                <a:lnTo>
                  <a:pt x="135" y="163"/>
                </a:lnTo>
                <a:lnTo>
                  <a:pt x="81" y="163"/>
                </a:lnTo>
                <a:lnTo>
                  <a:pt x="81" y="122"/>
                </a:lnTo>
                <a:lnTo>
                  <a:pt x="135" y="122"/>
                </a:lnTo>
                <a:lnTo>
                  <a:pt x="135" y="133"/>
                </a:lnTo>
                <a:lnTo>
                  <a:pt x="199" y="13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6" name="Oval 134"/>
          <p:cNvSpPr/>
          <p:nvPr/>
        </p:nvSpPr>
        <p:spPr>
          <a:xfrm>
            <a:off x="2027238" y="4549775"/>
            <a:ext cx="88900" cy="857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597" name="Freeform 135"/>
          <p:cNvSpPr/>
          <p:nvPr/>
        </p:nvSpPr>
        <p:spPr>
          <a:xfrm>
            <a:off x="2003425" y="4316413"/>
            <a:ext cx="400050" cy="261937"/>
          </a:xfrm>
          <a:custGeom>
            <a:avLst/>
            <a:gdLst/>
            <a:ahLst/>
            <a:cxnLst>
              <a:cxn ang="0">
                <a:pos x="0" y="262467"/>
              </a:cxn>
              <a:cxn ang="0">
                <a:pos x="21055" y="262467"/>
              </a:cxn>
              <a:cxn ang="0">
                <a:pos x="66174" y="226265"/>
              </a:cxn>
              <a:cxn ang="0">
                <a:pos x="114300" y="262467"/>
              </a:cxn>
              <a:cxn ang="0">
                <a:pos x="400049" y="262467"/>
              </a:cxn>
              <a:cxn ang="0">
                <a:pos x="400049" y="0"/>
              </a:cxn>
              <a:cxn ang="0">
                <a:pos x="0" y="0"/>
              </a:cxn>
              <a:cxn ang="0">
                <a:pos x="0" y="262467"/>
              </a:cxn>
            </a:cxnLst>
            <a:rect l="0" t="0" r="0" b="0"/>
            <a:pathLst>
              <a:path w="133" h="87">
                <a:moveTo>
                  <a:pt x="0" y="87"/>
                </a:moveTo>
                <a:cubicBezTo>
                  <a:pt x="7" y="87"/>
                  <a:pt x="7" y="87"/>
                  <a:pt x="7" y="87"/>
                </a:cubicBezTo>
                <a:cubicBezTo>
                  <a:pt x="8" y="80"/>
                  <a:pt x="15" y="75"/>
                  <a:pt x="22" y="75"/>
                </a:cubicBezTo>
                <a:cubicBezTo>
                  <a:pt x="30" y="75"/>
                  <a:pt x="36" y="80"/>
                  <a:pt x="38" y="87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3" y="0"/>
                  <a:pt x="133" y="0"/>
                  <a:pt x="133" y="0"/>
                </a:cubicBezTo>
                <a:cubicBezTo>
                  <a:pt x="0" y="0"/>
                  <a:pt x="0" y="0"/>
                  <a:pt x="0" y="0"/>
                </a:cubicBezTo>
                <a:lnTo>
                  <a:pt x="0" y="8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8" name="Freeform 136"/>
          <p:cNvSpPr>
            <a:spLocks noEditPoints="1"/>
          </p:cNvSpPr>
          <p:nvPr/>
        </p:nvSpPr>
        <p:spPr>
          <a:xfrm>
            <a:off x="2417763" y="4381500"/>
            <a:ext cx="174625" cy="196850"/>
          </a:xfrm>
          <a:custGeom>
            <a:avLst/>
            <a:gdLst/>
            <a:ahLst/>
            <a:cxnLst>
              <a:cxn ang="0">
                <a:pos x="158604" y="163538"/>
              </a:cxn>
              <a:cxn ang="0">
                <a:pos x="122694" y="0"/>
              </a:cxn>
              <a:cxn ang="0">
                <a:pos x="0" y="0"/>
              </a:cxn>
              <a:cxn ang="0">
                <a:pos x="0" y="196851"/>
              </a:cxn>
              <a:cxn ang="0">
                <a:pos x="35910" y="196851"/>
              </a:cxn>
              <a:cxn ang="0">
                <a:pos x="80798" y="160509"/>
              </a:cxn>
              <a:cxn ang="0">
                <a:pos x="128679" y="196851"/>
              </a:cxn>
              <a:cxn ang="0">
                <a:pos x="158604" y="196851"/>
              </a:cxn>
              <a:cxn ang="0">
                <a:pos x="173567" y="196851"/>
              </a:cxn>
              <a:cxn ang="0">
                <a:pos x="173567" y="163538"/>
              </a:cxn>
              <a:cxn ang="0">
                <a:pos x="158604" y="163538"/>
              </a:cxn>
              <a:cxn ang="0">
                <a:pos x="11970" y="72683"/>
              </a:cxn>
              <a:cxn ang="0">
                <a:pos x="11970" y="12114"/>
              </a:cxn>
              <a:cxn ang="0">
                <a:pos x="110724" y="12114"/>
              </a:cxn>
              <a:cxn ang="0">
                <a:pos x="122694" y="72683"/>
              </a:cxn>
              <a:cxn ang="0">
                <a:pos x="11970" y="72683"/>
              </a:cxn>
            </a:cxnLst>
            <a:rect l="0" t="0" r="0" b="0"/>
            <a:pathLst>
              <a:path w="58" h="65">
                <a:moveTo>
                  <a:pt x="53" y="54"/>
                </a:moveTo>
                <a:cubicBezTo>
                  <a:pt x="41" y="0"/>
                  <a:pt x="41" y="0"/>
                  <a:pt x="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"/>
                  <a:pt x="0" y="65"/>
                  <a:pt x="0" y="65"/>
                </a:cubicBezTo>
                <a:cubicBezTo>
                  <a:pt x="12" y="65"/>
                  <a:pt x="12" y="65"/>
                  <a:pt x="12" y="65"/>
                </a:cubicBezTo>
                <a:cubicBezTo>
                  <a:pt x="13" y="58"/>
                  <a:pt x="20" y="53"/>
                  <a:pt x="27" y="53"/>
                </a:cubicBezTo>
                <a:cubicBezTo>
                  <a:pt x="35" y="53"/>
                  <a:pt x="41" y="58"/>
                  <a:pt x="4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58" y="54"/>
                  <a:pt x="58" y="54"/>
                  <a:pt x="58" y="54"/>
                </a:cubicBezTo>
                <a:lnTo>
                  <a:pt x="53" y="54"/>
                </a:lnTo>
                <a:close/>
                <a:moveTo>
                  <a:pt x="4" y="24"/>
                </a:moveTo>
                <a:cubicBezTo>
                  <a:pt x="4" y="4"/>
                  <a:pt x="4" y="4"/>
                  <a:pt x="4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41" y="24"/>
                  <a:pt x="41" y="24"/>
                  <a:pt x="41" y="24"/>
                </a:cubicBezTo>
                <a:lnTo>
                  <a:pt x="4" y="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599" name="Oval 137"/>
          <p:cNvSpPr/>
          <p:nvPr/>
        </p:nvSpPr>
        <p:spPr>
          <a:xfrm>
            <a:off x="2455863" y="4549775"/>
            <a:ext cx="88900" cy="85725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00" name="Freeform 138"/>
          <p:cNvSpPr/>
          <p:nvPr/>
        </p:nvSpPr>
        <p:spPr>
          <a:xfrm>
            <a:off x="2987675" y="4181475"/>
            <a:ext cx="354013" cy="517525"/>
          </a:xfrm>
          <a:custGeom>
            <a:avLst/>
            <a:gdLst/>
            <a:ahLst/>
            <a:cxnLst>
              <a:cxn ang="0">
                <a:pos x="347492" y="42210"/>
              </a:cxn>
              <a:cxn ang="0">
                <a:pos x="353483" y="27135"/>
              </a:cxn>
              <a:cxn ang="0">
                <a:pos x="290575" y="6030"/>
              </a:cxn>
              <a:cxn ang="0">
                <a:pos x="275597" y="0"/>
              </a:cxn>
              <a:cxn ang="0">
                <a:pos x="269606" y="15075"/>
              </a:cxn>
              <a:cxn ang="0">
                <a:pos x="227667" y="138691"/>
              </a:cxn>
              <a:cxn ang="0">
                <a:pos x="0" y="138691"/>
              </a:cxn>
              <a:cxn ang="0">
                <a:pos x="158768" y="322607"/>
              </a:cxn>
              <a:cxn ang="0">
                <a:pos x="158768" y="494464"/>
              </a:cxn>
              <a:cxn ang="0">
                <a:pos x="50926" y="518584"/>
              </a:cxn>
              <a:cxn ang="0">
                <a:pos x="284584" y="518584"/>
              </a:cxn>
              <a:cxn ang="0">
                <a:pos x="179737" y="494464"/>
              </a:cxn>
              <a:cxn ang="0">
                <a:pos x="179737" y="322607"/>
              </a:cxn>
              <a:cxn ang="0">
                <a:pos x="335509" y="138691"/>
              </a:cxn>
              <a:cxn ang="0">
                <a:pos x="245641" y="138691"/>
              </a:cxn>
              <a:cxn ang="0">
                <a:pos x="284584" y="18090"/>
              </a:cxn>
              <a:cxn ang="0">
                <a:pos x="347492" y="42210"/>
              </a:cxn>
            </a:cxnLst>
            <a:rect l="0" t="0" r="0" b="0"/>
            <a:pathLst>
              <a:path w="118" h="172">
                <a:moveTo>
                  <a:pt x="116" y="14"/>
                </a:moveTo>
                <a:cubicBezTo>
                  <a:pt x="118" y="9"/>
                  <a:pt x="118" y="9"/>
                  <a:pt x="118" y="9"/>
                </a:cubicBezTo>
                <a:cubicBezTo>
                  <a:pt x="97" y="2"/>
                  <a:pt x="97" y="2"/>
                  <a:pt x="97" y="2"/>
                </a:cubicBezTo>
                <a:cubicBezTo>
                  <a:pt x="92" y="0"/>
                  <a:pt x="92" y="0"/>
                  <a:pt x="92" y="0"/>
                </a:cubicBezTo>
                <a:cubicBezTo>
                  <a:pt x="90" y="5"/>
                  <a:pt x="90" y="5"/>
                  <a:pt x="90" y="5"/>
                </a:cubicBezTo>
                <a:cubicBezTo>
                  <a:pt x="76" y="46"/>
                  <a:pt x="76" y="46"/>
                  <a:pt x="76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3" y="164"/>
                  <a:pt x="53" y="164"/>
                  <a:pt x="53" y="164"/>
                </a:cubicBezTo>
                <a:cubicBezTo>
                  <a:pt x="36" y="164"/>
                  <a:pt x="22" y="168"/>
                  <a:pt x="17" y="172"/>
                </a:cubicBezTo>
                <a:cubicBezTo>
                  <a:pt x="95" y="172"/>
                  <a:pt x="95" y="172"/>
                  <a:pt x="95" y="172"/>
                </a:cubicBezTo>
                <a:cubicBezTo>
                  <a:pt x="90" y="168"/>
                  <a:pt x="76" y="164"/>
                  <a:pt x="60" y="164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95" y="6"/>
                  <a:pt x="95" y="6"/>
                  <a:pt x="95" y="6"/>
                </a:cubicBezTo>
                <a:lnTo>
                  <a:pt x="116" y="1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1" name="Freeform 139"/>
          <p:cNvSpPr/>
          <p:nvPr/>
        </p:nvSpPr>
        <p:spPr>
          <a:xfrm>
            <a:off x="3783013" y="4271963"/>
            <a:ext cx="444500" cy="373062"/>
          </a:xfrm>
          <a:custGeom>
            <a:avLst/>
            <a:gdLst/>
            <a:ahLst/>
            <a:cxnLst>
              <a:cxn ang="0">
                <a:pos x="435490" y="162232"/>
              </a:cxn>
              <a:cxn ang="0">
                <a:pos x="429483" y="144206"/>
              </a:cxn>
              <a:cxn ang="0">
                <a:pos x="444500" y="108155"/>
              </a:cxn>
              <a:cxn ang="0">
                <a:pos x="390439" y="54077"/>
              </a:cxn>
              <a:cxn ang="0">
                <a:pos x="354399" y="69099"/>
              </a:cxn>
              <a:cxn ang="0">
                <a:pos x="312351" y="30043"/>
              </a:cxn>
              <a:cxn ang="0">
                <a:pos x="291328" y="36052"/>
              </a:cxn>
              <a:cxn ang="0">
                <a:pos x="228257" y="0"/>
              </a:cxn>
              <a:cxn ang="0">
                <a:pos x="168189" y="30043"/>
              </a:cxn>
              <a:cxn ang="0">
                <a:pos x="147166" y="24034"/>
              </a:cxn>
              <a:cxn ang="0">
                <a:pos x="111125" y="60086"/>
              </a:cxn>
              <a:cxn ang="0">
                <a:pos x="114128" y="72103"/>
              </a:cxn>
              <a:cxn ang="0">
                <a:pos x="108122" y="72103"/>
              </a:cxn>
              <a:cxn ang="0">
                <a:pos x="54061" y="129185"/>
              </a:cxn>
              <a:cxn ang="0">
                <a:pos x="54061" y="132189"/>
              </a:cxn>
              <a:cxn ang="0">
                <a:pos x="0" y="195279"/>
              </a:cxn>
              <a:cxn ang="0">
                <a:pos x="48054" y="255365"/>
              </a:cxn>
              <a:cxn ang="0">
                <a:pos x="93105" y="288413"/>
              </a:cxn>
              <a:cxn ang="0">
                <a:pos x="105118" y="285408"/>
              </a:cxn>
              <a:cxn ang="0">
                <a:pos x="105118" y="291417"/>
              </a:cxn>
              <a:cxn ang="0">
                <a:pos x="159179" y="342490"/>
              </a:cxn>
              <a:cxn ang="0">
                <a:pos x="201226" y="321460"/>
              </a:cxn>
              <a:cxn ang="0">
                <a:pos x="228257" y="333477"/>
              </a:cxn>
              <a:cxn ang="0">
                <a:pos x="249280" y="327469"/>
              </a:cxn>
              <a:cxn ang="0">
                <a:pos x="300338" y="372533"/>
              </a:cxn>
              <a:cxn ang="0">
                <a:pos x="273307" y="324464"/>
              </a:cxn>
              <a:cxn ang="0">
                <a:pos x="300338" y="330473"/>
              </a:cxn>
              <a:cxn ang="0">
                <a:pos x="354399" y="282404"/>
              </a:cxn>
              <a:cxn ang="0">
                <a:pos x="366412" y="282404"/>
              </a:cxn>
              <a:cxn ang="0">
                <a:pos x="429483" y="222318"/>
              </a:cxn>
              <a:cxn ang="0">
                <a:pos x="417470" y="189271"/>
              </a:cxn>
              <a:cxn ang="0">
                <a:pos x="435490" y="162232"/>
              </a:cxn>
            </a:cxnLst>
            <a:rect l="0" t="0" r="0" b="0"/>
            <a:pathLst>
              <a:path w="148" h="124">
                <a:moveTo>
                  <a:pt x="145" y="54"/>
                </a:moveTo>
                <a:cubicBezTo>
                  <a:pt x="145" y="52"/>
                  <a:pt x="144" y="50"/>
                  <a:pt x="143" y="48"/>
                </a:cubicBezTo>
                <a:cubicBezTo>
                  <a:pt x="146" y="45"/>
                  <a:pt x="148" y="41"/>
                  <a:pt x="148" y="36"/>
                </a:cubicBezTo>
                <a:cubicBezTo>
                  <a:pt x="148" y="26"/>
                  <a:pt x="140" y="18"/>
                  <a:pt x="130" y="18"/>
                </a:cubicBezTo>
                <a:cubicBezTo>
                  <a:pt x="125" y="18"/>
                  <a:pt x="121" y="20"/>
                  <a:pt x="118" y="23"/>
                </a:cubicBezTo>
                <a:cubicBezTo>
                  <a:pt x="117" y="16"/>
                  <a:pt x="111" y="10"/>
                  <a:pt x="104" y="10"/>
                </a:cubicBezTo>
                <a:cubicBezTo>
                  <a:pt x="102" y="10"/>
                  <a:pt x="99" y="11"/>
                  <a:pt x="97" y="12"/>
                </a:cubicBezTo>
                <a:cubicBezTo>
                  <a:pt x="93" y="5"/>
                  <a:pt x="85" y="0"/>
                  <a:pt x="76" y="0"/>
                </a:cubicBezTo>
                <a:cubicBezTo>
                  <a:pt x="68" y="0"/>
                  <a:pt x="61" y="4"/>
                  <a:pt x="56" y="10"/>
                </a:cubicBezTo>
                <a:cubicBezTo>
                  <a:pt x="54" y="9"/>
                  <a:pt x="52" y="8"/>
                  <a:pt x="49" y="8"/>
                </a:cubicBezTo>
                <a:cubicBezTo>
                  <a:pt x="42" y="8"/>
                  <a:pt x="37" y="13"/>
                  <a:pt x="37" y="20"/>
                </a:cubicBezTo>
                <a:cubicBezTo>
                  <a:pt x="37" y="21"/>
                  <a:pt x="37" y="23"/>
                  <a:pt x="38" y="24"/>
                </a:cubicBezTo>
                <a:cubicBezTo>
                  <a:pt x="37" y="24"/>
                  <a:pt x="37" y="24"/>
                  <a:pt x="36" y="24"/>
                </a:cubicBezTo>
                <a:cubicBezTo>
                  <a:pt x="26" y="24"/>
                  <a:pt x="18" y="32"/>
                  <a:pt x="18" y="43"/>
                </a:cubicBezTo>
                <a:cubicBezTo>
                  <a:pt x="18" y="43"/>
                  <a:pt x="18" y="44"/>
                  <a:pt x="18" y="44"/>
                </a:cubicBezTo>
                <a:cubicBezTo>
                  <a:pt x="8" y="45"/>
                  <a:pt x="0" y="54"/>
                  <a:pt x="0" y="65"/>
                </a:cubicBezTo>
                <a:cubicBezTo>
                  <a:pt x="0" y="75"/>
                  <a:pt x="7" y="83"/>
                  <a:pt x="16" y="85"/>
                </a:cubicBezTo>
                <a:cubicBezTo>
                  <a:pt x="18" y="91"/>
                  <a:pt x="24" y="96"/>
                  <a:pt x="31" y="96"/>
                </a:cubicBezTo>
                <a:cubicBezTo>
                  <a:pt x="33" y="96"/>
                  <a:pt x="34" y="95"/>
                  <a:pt x="35" y="95"/>
                </a:cubicBezTo>
                <a:cubicBezTo>
                  <a:pt x="35" y="96"/>
                  <a:pt x="35" y="96"/>
                  <a:pt x="35" y="97"/>
                </a:cubicBezTo>
                <a:cubicBezTo>
                  <a:pt x="35" y="106"/>
                  <a:pt x="43" y="114"/>
                  <a:pt x="53" y="114"/>
                </a:cubicBezTo>
                <a:cubicBezTo>
                  <a:pt x="59" y="114"/>
                  <a:pt x="64" y="111"/>
                  <a:pt x="67" y="107"/>
                </a:cubicBezTo>
                <a:cubicBezTo>
                  <a:pt x="70" y="109"/>
                  <a:pt x="73" y="111"/>
                  <a:pt x="76" y="111"/>
                </a:cubicBezTo>
                <a:cubicBezTo>
                  <a:pt x="79" y="111"/>
                  <a:pt x="81" y="110"/>
                  <a:pt x="83" y="109"/>
                </a:cubicBezTo>
                <a:cubicBezTo>
                  <a:pt x="84" y="113"/>
                  <a:pt x="89" y="121"/>
                  <a:pt x="100" y="124"/>
                </a:cubicBezTo>
                <a:cubicBezTo>
                  <a:pt x="100" y="124"/>
                  <a:pt x="92" y="117"/>
                  <a:pt x="91" y="108"/>
                </a:cubicBezTo>
                <a:cubicBezTo>
                  <a:pt x="93" y="109"/>
                  <a:pt x="96" y="110"/>
                  <a:pt x="100" y="110"/>
                </a:cubicBezTo>
                <a:cubicBezTo>
                  <a:pt x="109" y="110"/>
                  <a:pt x="117" y="103"/>
                  <a:pt x="118" y="94"/>
                </a:cubicBezTo>
                <a:cubicBezTo>
                  <a:pt x="119" y="94"/>
                  <a:pt x="121" y="94"/>
                  <a:pt x="122" y="94"/>
                </a:cubicBezTo>
                <a:cubicBezTo>
                  <a:pt x="134" y="94"/>
                  <a:pt x="143" y="85"/>
                  <a:pt x="143" y="74"/>
                </a:cubicBezTo>
                <a:cubicBezTo>
                  <a:pt x="143" y="70"/>
                  <a:pt x="141" y="66"/>
                  <a:pt x="139" y="63"/>
                </a:cubicBezTo>
                <a:cubicBezTo>
                  <a:pt x="142" y="61"/>
                  <a:pt x="145" y="58"/>
                  <a:pt x="145" y="5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2" name="Freeform 140"/>
          <p:cNvSpPr>
            <a:spLocks noEditPoints="1"/>
          </p:cNvSpPr>
          <p:nvPr/>
        </p:nvSpPr>
        <p:spPr>
          <a:xfrm>
            <a:off x="4576763" y="4265613"/>
            <a:ext cx="469900" cy="373062"/>
          </a:xfrm>
          <a:custGeom>
            <a:avLst/>
            <a:gdLst/>
            <a:ahLst/>
            <a:cxnLst>
              <a:cxn ang="0">
                <a:pos x="459317" y="0"/>
              </a:cxn>
              <a:cxn ang="0">
                <a:pos x="0" y="0"/>
              </a:cxn>
              <a:cxn ang="0">
                <a:pos x="0" y="372533"/>
              </a:cxn>
              <a:cxn ang="0">
                <a:pos x="469900" y="372533"/>
              </a:cxn>
              <a:cxn ang="0">
                <a:pos x="469900" y="0"/>
              </a:cxn>
              <a:cxn ang="0">
                <a:pos x="459317" y="0"/>
              </a:cxn>
              <a:cxn ang="0">
                <a:pos x="400050" y="249766"/>
              </a:cxn>
              <a:cxn ang="0">
                <a:pos x="400050" y="364066"/>
              </a:cxn>
              <a:cxn ang="0">
                <a:pos x="334433" y="364066"/>
              </a:cxn>
              <a:cxn ang="0">
                <a:pos x="334433" y="249766"/>
              </a:cxn>
              <a:cxn ang="0">
                <a:pos x="349250" y="249766"/>
              </a:cxn>
              <a:cxn ang="0">
                <a:pos x="349250" y="8467"/>
              </a:cxn>
              <a:cxn ang="0">
                <a:pos x="381000" y="8467"/>
              </a:cxn>
              <a:cxn ang="0">
                <a:pos x="381000" y="249766"/>
              </a:cxn>
              <a:cxn ang="0">
                <a:pos x="400050" y="249766"/>
              </a:cxn>
              <a:cxn ang="0">
                <a:pos x="86783" y="249766"/>
              </a:cxn>
              <a:cxn ang="0">
                <a:pos x="86783" y="8467"/>
              </a:cxn>
              <a:cxn ang="0">
                <a:pos x="120650" y="8467"/>
              </a:cxn>
              <a:cxn ang="0">
                <a:pos x="120650" y="249766"/>
              </a:cxn>
              <a:cxn ang="0">
                <a:pos x="141817" y="249766"/>
              </a:cxn>
              <a:cxn ang="0">
                <a:pos x="141817" y="364066"/>
              </a:cxn>
              <a:cxn ang="0">
                <a:pos x="71967" y="364066"/>
              </a:cxn>
              <a:cxn ang="0">
                <a:pos x="71967" y="249766"/>
              </a:cxn>
              <a:cxn ang="0">
                <a:pos x="86783" y="249766"/>
              </a:cxn>
              <a:cxn ang="0">
                <a:pos x="158750" y="249766"/>
              </a:cxn>
              <a:cxn ang="0">
                <a:pos x="173567" y="249766"/>
              </a:cxn>
              <a:cxn ang="0">
                <a:pos x="173567" y="8467"/>
              </a:cxn>
              <a:cxn ang="0">
                <a:pos x="207433" y="8467"/>
              </a:cxn>
              <a:cxn ang="0">
                <a:pos x="207433" y="249766"/>
              </a:cxn>
              <a:cxn ang="0">
                <a:pos x="228600" y="249766"/>
              </a:cxn>
              <a:cxn ang="0">
                <a:pos x="228600" y="364066"/>
              </a:cxn>
              <a:cxn ang="0">
                <a:pos x="158750" y="364066"/>
              </a:cxn>
              <a:cxn ang="0">
                <a:pos x="158750" y="249766"/>
              </a:cxn>
              <a:cxn ang="0">
                <a:pos x="247650" y="249766"/>
              </a:cxn>
              <a:cxn ang="0">
                <a:pos x="262467" y="249766"/>
              </a:cxn>
              <a:cxn ang="0">
                <a:pos x="262467" y="8467"/>
              </a:cxn>
              <a:cxn ang="0">
                <a:pos x="294217" y="8467"/>
              </a:cxn>
              <a:cxn ang="0">
                <a:pos x="294217" y="249766"/>
              </a:cxn>
              <a:cxn ang="0">
                <a:pos x="315383" y="249766"/>
              </a:cxn>
              <a:cxn ang="0">
                <a:pos x="315383" y="364066"/>
              </a:cxn>
              <a:cxn ang="0">
                <a:pos x="247650" y="364066"/>
              </a:cxn>
              <a:cxn ang="0">
                <a:pos x="247650" y="249766"/>
              </a:cxn>
              <a:cxn ang="0">
                <a:pos x="8467" y="8467"/>
              </a:cxn>
              <a:cxn ang="0">
                <a:pos x="33867" y="8467"/>
              </a:cxn>
              <a:cxn ang="0">
                <a:pos x="33867" y="249766"/>
              </a:cxn>
              <a:cxn ang="0">
                <a:pos x="55033" y="249766"/>
              </a:cxn>
              <a:cxn ang="0">
                <a:pos x="55033" y="364066"/>
              </a:cxn>
              <a:cxn ang="0">
                <a:pos x="8467" y="364066"/>
              </a:cxn>
              <a:cxn ang="0">
                <a:pos x="8467" y="8467"/>
              </a:cxn>
              <a:cxn ang="0">
                <a:pos x="459317" y="364066"/>
              </a:cxn>
              <a:cxn ang="0">
                <a:pos x="421217" y="364066"/>
              </a:cxn>
              <a:cxn ang="0">
                <a:pos x="421217" y="249766"/>
              </a:cxn>
              <a:cxn ang="0">
                <a:pos x="436033" y="249766"/>
              </a:cxn>
              <a:cxn ang="0">
                <a:pos x="436033" y="8467"/>
              </a:cxn>
              <a:cxn ang="0">
                <a:pos x="459317" y="8467"/>
              </a:cxn>
              <a:cxn ang="0">
                <a:pos x="459317" y="364066"/>
              </a:cxn>
            </a:cxnLst>
            <a:rect l="0" t="0" r="0" b="0"/>
            <a:pathLst>
              <a:path w="222" h="176">
                <a:moveTo>
                  <a:pt x="217" y="0"/>
                </a:moveTo>
                <a:lnTo>
                  <a:pt x="0" y="0"/>
                </a:lnTo>
                <a:lnTo>
                  <a:pt x="0" y="176"/>
                </a:lnTo>
                <a:lnTo>
                  <a:pt x="222" y="176"/>
                </a:lnTo>
                <a:lnTo>
                  <a:pt x="222" y="0"/>
                </a:lnTo>
                <a:lnTo>
                  <a:pt x="217" y="0"/>
                </a:lnTo>
                <a:close/>
                <a:moveTo>
                  <a:pt x="189" y="118"/>
                </a:moveTo>
                <a:lnTo>
                  <a:pt x="189" y="172"/>
                </a:lnTo>
                <a:lnTo>
                  <a:pt x="158" y="172"/>
                </a:lnTo>
                <a:lnTo>
                  <a:pt x="158" y="118"/>
                </a:lnTo>
                <a:lnTo>
                  <a:pt x="165" y="118"/>
                </a:lnTo>
                <a:lnTo>
                  <a:pt x="165" y="4"/>
                </a:lnTo>
                <a:lnTo>
                  <a:pt x="180" y="4"/>
                </a:lnTo>
                <a:lnTo>
                  <a:pt x="180" y="118"/>
                </a:lnTo>
                <a:lnTo>
                  <a:pt x="189" y="118"/>
                </a:lnTo>
                <a:close/>
                <a:moveTo>
                  <a:pt x="41" y="118"/>
                </a:moveTo>
                <a:lnTo>
                  <a:pt x="41" y="4"/>
                </a:lnTo>
                <a:lnTo>
                  <a:pt x="57" y="4"/>
                </a:lnTo>
                <a:lnTo>
                  <a:pt x="57" y="118"/>
                </a:lnTo>
                <a:lnTo>
                  <a:pt x="67" y="118"/>
                </a:lnTo>
                <a:lnTo>
                  <a:pt x="67" y="172"/>
                </a:lnTo>
                <a:lnTo>
                  <a:pt x="34" y="172"/>
                </a:lnTo>
                <a:lnTo>
                  <a:pt x="34" y="118"/>
                </a:lnTo>
                <a:lnTo>
                  <a:pt x="41" y="118"/>
                </a:lnTo>
                <a:close/>
                <a:moveTo>
                  <a:pt x="75" y="118"/>
                </a:moveTo>
                <a:lnTo>
                  <a:pt x="82" y="118"/>
                </a:lnTo>
                <a:lnTo>
                  <a:pt x="82" y="4"/>
                </a:lnTo>
                <a:lnTo>
                  <a:pt x="98" y="4"/>
                </a:lnTo>
                <a:lnTo>
                  <a:pt x="98" y="118"/>
                </a:lnTo>
                <a:lnTo>
                  <a:pt x="108" y="118"/>
                </a:lnTo>
                <a:lnTo>
                  <a:pt x="108" y="172"/>
                </a:lnTo>
                <a:lnTo>
                  <a:pt x="75" y="172"/>
                </a:lnTo>
                <a:lnTo>
                  <a:pt x="75" y="118"/>
                </a:lnTo>
                <a:close/>
                <a:moveTo>
                  <a:pt x="117" y="118"/>
                </a:moveTo>
                <a:lnTo>
                  <a:pt x="124" y="118"/>
                </a:lnTo>
                <a:lnTo>
                  <a:pt x="124" y="4"/>
                </a:lnTo>
                <a:lnTo>
                  <a:pt x="139" y="4"/>
                </a:lnTo>
                <a:lnTo>
                  <a:pt x="139" y="118"/>
                </a:lnTo>
                <a:lnTo>
                  <a:pt x="149" y="118"/>
                </a:lnTo>
                <a:lnTo>
                  <a:pt x="149" y="172"/>
                </a:lnTo>
                <a:lnTo>
                  <a:pt x="117" y="172"/>
                </a:lnTo>
                <a:lnTo>
                  <a:pt x="117" y="118"/>
                </a:lnTo>
                <a:close/>
                <a:moveTo>
                  <a:pt x="4" y="4"/>
                </a:moveTo>
                <a:lnTo>
                  <a:pt x="16" y="4"/>
                </a:lnTo>
                <a:lnTo>
                  <a:pt x="16" y="118"/>
                </a:lnTo>
                <a:lnTo>
                  <a:pt x="26" y="118"/>
                </a:lnTo>
                <a:lnTo>
                  <a:pt x="26" y="172"/>
                </a:lnTo>
                <a:lnTo>
                  <a:pt x="4" y="172"/>
                </a:lnTo>
                <a:lnTo>
                  <a:pt x="4" y="4"/>
                </a:lnTo>
                <a:close/>
                <a:moveTo>
                  <a:pt x="217" y="172"/>
                </a:moveTo>
                <a:lnTo>
                  <a:pt x="199" y="172"/>
                </a:lnTo>
                <a:lnTo>
                  <a:pt x="199" y="118"/>
                </a:lnTo>
                <a:lnTo>
                  <a:pt x="206" y="118"/>
                </a:lnTo>
                <a:lnTo>
                  <a:pt x="206" y="4"/>
                </a:lnTo>
                <a:lnTo>
                  <a:pt x="217" y="4"/>
                </a:lnTo>
                <a:lnTo>
                  <a:pt x="217" y="17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3" name="Freeform 141"/>
          <p:cNvSpPr/>
          <p:nvPr/>
        </p:nvSpPr>
        <p:spPr>
          <a:xfrm>
            <a:off x="5572125" y="4189413"/>
            <a:ext cx="169863" cy="125412"/>
          </a:xfrm>
          <a:custGeom>
            <a:avLst/>
            <a:gdLst/>
            <a:ahLst/>
            <a:cxnLst>
              <a:cxn ang="0">
                <a:pos x="154214" y="0"/>
              </a:cxn>
              <a:cxn ang="0">
                <a:pos x="12095" y="0"/>
              </a:cxn>
              <a:cxn ang="0">
                <a:pos x="0" y="15230"/>
              </a:cxn>
              <a:cxn ang="0">
                <a:pos x="0" y="109654"/>
              </a:cxn>
              <a:cxn ang="0">
                <a:pos x="12095" y="124884"/>
              </a:cxn>
              <a:cxn ang="0">
                <a:pos x="154214" y="124884"/>
              </a:cxn>
              <a:cxn ang="0">
                <a:pos x="169333" y="109654"/>
              </a:cxn>
              <a:cxn ang="0">
                <a:pos x="169333" y="15230"/>
              </a:cxn>
              <a:cxn ang="0">
                <a:pos x="154214" y="0"/>
              </a:cxn>
            </a:cxnLst>
            <a:rect l="0" t="0" r="0" b="0"/>
            <a:pathLst>
              <a:path w="56" h="41">
                <a:moveTo>
                  <a:pt x="5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2" y="41"/>
                  <a:pt x="4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4" y="41"/>
                  <a:pt x="56" y="39"/>
                  <a:pt x="56" y="36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2"/>
                  <a:pt x="54" y="0"/>
                  <a:pt x="5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4" name="Freeform 142"/>
          <p:cNvSpPr/>
          <p:nvPr/>
        </p:nvSpPr>
        <p:spPr>
          <a:xfrm>
            <a:off x="5554663" y="4375150"/>
            <a:ext cx="23812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2910" y="0"/>
              </a:cxn>
              <a:cxn ang="0">
                <a:pos x="0" y="3528"/>
              </a:cxn>
              <a:cxn ang="0">
                <a:pos x="2910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5" name="Freeform 143"/>
          <p:cNvSpPr/>
          <p:nvPr/>
        </p:nvSpPr>
        <p:spPr>
          <a:xfrm>
            <a:off x="5591175" y="4375150"/>
            <a:ext cx="23813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2910" y="0"/>
              </a:cxn>
              <a:cxn ang="0">
                <a:pos x="0" y="3528"/>
              </a:cxn>
              <a:cxn ang="0">
                <a:pos x="2910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6" name="Freeform 144"/>
          <p:cNvSpPr/>
          <p:nvPr/>
        </p:nvSpPr>
        <p:spPr>
          <a:xfrm>
            <a:off x="5627688" y="4375150"/>
            <a:ext cx="22225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528"/>
              </a:cxn>
              <a:cxn ang="0">
                <a:pos x="5821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7" name="Freeform 145"/>
          <p:cNvSpPr/>
          <p:nvPr/>
        </p:nvSpPr>
        <p:spPr>
          <a:xfrm>
            <a:off x="5662613" y="4375150"/>
            <a:ext cx="23812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528"/>
              </a:cxn>
              <a:cxn ang="0">
                <a:pos x="5821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8" name="Freeform 146"/>
          <p:cNvSpPr/>
          <p:nvPr/>
        </p:nvSpPr>
        <p:spPr>
          <a:xfrm>
            <a:off x="5699125" y="4375150"/>
            <a:ext cx="23813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528"/>
              </a:cxn>
              <a:cxn ang="0">
                <a:pos x="5821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09" name="Freeform 147"/>
          <p:cNvSpPr/>
          <p:nvPr/>
        </p:nvSpPr>
        <p:spPr>
          <a:xfrm>
            <a:off x="5735638" y="4375150"/>
            <a:ext cx="22225" cy="11113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528"/>
              </a:cxn>
              <a:cxn ang="0">
                <a:pos x="5821" y="10584"/>
              </a:cxn>
              <a:cxn ang="0">
                <a:pos x="17462" y="10584"/>
              </a:cxn>
              <a:cxn ang="0">
                <a:pos x="23283" y="3528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0" name="Freeform 148"/>
          <p:cNvSpPr/>
          <p:nvPr/>
        </p:nvSpPr>
        <p:spPr>
          <a:xfrm>
            <a:off x="5572125" y="4365625"/>
            <a:ext cx="25400" cy="6350"/>
          </a:xfrm>
          <a:custGeom>
            <a:avLst/>
            <a:gdLst/>
            <a:ahLst/>
            <a:cxnLst>
              <a:cxn ang="0">
                <a:pos x="3175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  <a:cxn ang="0">
                <a:pos x="3175" y="0"/>
              </a:cxn>
              <a:cxn ang="0">
                <a:pos x="0" y="3176"/>
              </a:cxn>
              <a:cxn ang="0">
                <a:pos x="3175" y="6351"/>
              </a:cxn>
            </a:cxnLst>
            <a:rect l="0" t="0" r="0" b="0"/>
            <a:pathLst>
              <a:path w="8" h="2">
                <a:moveTo>
                  <a:pt x="1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1" name="Freeform 149"/>
          <p:cNvSpPr/>
          <p:nvPr/>
        </p:nvSpPr>
        <p:spPr>
          <a:xfrm>
            <a:off x="5608638" y="4365625"/>
            <a:ext cx="25400" cy="6350"/>
          </a:xfrm>
          <a:custGeom>
            <a:avLst/>
            <a:gdLst/>
            <a:ahLst/>
            <a:cxnLst>
              <a:cxn ang="0">
                <a:pos x="3175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  <a:cxn ang="0">
                <a:pos x="3175" y="0"/>
              </a:cxn>
              <a:cxn ang="0">
                <a:pos x="0" y="3176"/>
              </a:cxn>
              <a:cxn ang="0">
                <a:pos x="3175" y="6351"/>
              </a:cxn>
            </a:cxnLst>
            <a:rect l="0" t="0" r="0" b="0"/>
            <a:pathLst>
              <a:path w="8" h="2">
                <a:moveTo>
                  <a:pt x="1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2" name="Freeform 150"/>
          <p:cNvSpPr/>
          <p:nvPr/>
        </p:nvSpPr>
        <p:spPr>
          <a:xfrm>
            <a:off x="5643563" y="4365625"/>
            <a:ext cx="25400" cy="6350"/>
          </a:xfrm>
          <a:custGeom>
            <a:avLst/>
            <a:gdLst/>
            <a:ahLst/>
            <a:cxnLst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3" name="Freeform 151"/>
          <p:cNvSpPr/>
          <p:nvPr/>
        </p:nvSpPr>
        <p:spPr>
          <a:xfrm>
            <a:off x="5680075" y="4365625"/>
            <a:ext cx="25400" cy="6350"/>
          </a:xfrm>
          <a:custGeom>
            <a:avLst/>
            <a:gdLst/>
            <a:ahLst/>
            <a:cxnLst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4" name="Freeform 152"/>
          <p:cNvSpPr/>
          <p:nvPr/>
        </p:nvSpPr>
        <p:spPr>
          <a:xfrm>
            <a:off x="5716588" y="4365625"/>
            <a:ext cx="25400" cy="6350"/>
          </a:xfrm>
          <a:custGeom>
            <a:avLst/>
            <a:gdLst/>
            <a:ahLst/>
            <a:cxnLst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5" name="Freeform 153"/>
          <p:cNvSpPr/>
          <p:nvPr/>
        </p:nvSpPr>
        <p:spPr>
          <a:xfrm>
            <a:off x="5419725" y="4437063"/>
            <a:ext cx="166688" cy="120650"/>
          </a:xfrm>
          <a:custGeom>
            <a:avLst/>
            <a:gdLst/>
            <a:ahLst/>
            <a:cxnLst>
              <a:cxn ang="0">
                <a:pos x="155272" y="0"/>
              </a:cxn>
              <a:cxn ang="0">
                <a:pos x="11944" y="0"/>
              </a:cxn>
              <a:cxn ang="0">
                <a:pos x="0" y="12065"/>
              </a:cxn>
              <a:cxn ang="0">
                <a:pos x="0" y="108586"/>
              </a:cxn>
              <a:cxn ang="0">
                <a:pos x="11944" y="120651"/>
              </a:cxn>
              <a:cxn ang="0">
                <a:pos x="155272" y="120651"/>
              </a:cxn>
              <a:cxn ang="0">
                <a:pos x="167216" y="108586"/>
              </a:cxn>
              <a:cxn ang="0">
                <a:pos x="167216" y="12065"/>
              </a:cxn>
              <a:cxn ang="0">
                <a:pos x="155272" y="0"/>
              </a:cxn>
            </a:cxnLst>
            <a:rect l="0" t="0" r="0" b="0"/>
            <a:pathLst>
              <a:path w="56" h="40">
                <a:moveTo>
                  <a:pt x="5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8"/>
                  <a:pt x="2" y="40"/>
                  <a:pt x="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40"/>
                  <a:pt x="56" y="38"/>
                  <a:pt x="56" y="36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2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6" name="Freeform 154"/>
          <p:cNvSpPr>
            <a:spLocks noEditPoints="1"/>
          </p:cNvSpPr>
          <p:nvPr/>
        </p:nvSpPr>
        <p:spPr>
          <a:xfrm>
            <a:off x="5364163" y="4418013"/>
            <a:ext cx="277812" cy="228600"/>
          </a:xfrm>
          <a:custGeom>
            <a:avLst/>
            <a:gdLst/>
            <a:ahLst/>
            <a:cxnLst>
              <a:cxn ang="0">
                <a:pos x="268241" y="198521"/>
              </a:cxn>
              <a:cxn ang="0">
                <a:pos x="256185" y="183482"/>
              </a:cxn>
              <a:cxn ang="0">
                <a:pos x="247144" y="183482"/>
              </a:cxn>
              <a:cxn ang="0">
                <a:pos x="238102" y="165434"/>
              </a:cxn>
              <a:cxn ang="0">
                <a:pos x="207962" y="165434"/>
              </a:cxn>
              <a:cxn ang="0">
                <a:pos x="207962" y="156411"/>
              </a:cxn>
              <a:cxn ang="0">
                <a:pos x="226046" y="156411"/>
              </a:cxn>
              <a:cxn ang="0">
                <a:pos x="241116" y="144379"/>
              </a:cxn>
              <a:cxn ang="0">
                <a:pos x="241116" y="12032"/>
              </a:cxn>
              <a:cxn ang="0">
                <a:pos x="226046" y="0"/>
              </a:cxn>
              <a:cxn ang="0">
                <a:pos x="51237" y="0"/>
              </a:cxn>
              <a:cxn ang="0">
                <a:pos x="36167" y="12032"/>
              </a:cxn>
              <a:cxn ang="0">
                <a:pos x="36167" y="144379"/>
              </a:cxn>
              <a:cxn ang="0">
                <a:pos x="51237" y="156411"/>
              </a:cxn>
              <a:cxn ang="0">
                <a:pos x="69321" y="156411"/>
              </a:cxn>
              <a:cxn ang="0">
                <a:pos x="69321" y="165434"/>
              </a:cxn>
              <a:cxn ang="0">
                <a:pos x="39181" y="165434"/>
              </a:cxn>
              <a:cxn ang="0">
                <a:pos x="30139" y="183482"/>
              </a:cxn>
              <a:cxn ang="0">
                <a:pos x="21098" y="183482"/>
              </a:cxn>
              <a:cxn ang="0">
                <a:pos x="9042" y="198521"/>
              </a:cxn>
              <a:cxn ang="0">
                <a:pos x="0" y="216568"/>
              </a:cxn>
              <a:cxn ang="0">
                <a:pos x="12056" y="228600"/>
              </a:cxn>
              <a:cxn ang="0">
                <a:pos x="265227" y="228600"/>
              </a:cxn>
              <a:cxn ang="0">
                <a:pos x="277283" y="216568"/>
              </a:cxn>
              <a:cxn ang="0">
                <a:pos x="268241" y="198521"/>
              </a:cxn>
              <a:cxn ang="0">
                <a:pos x="51237" y="147387"/>
              </a:cxn>
              <a:cxn ang="0">
                <a:pos x="45209" y="144379"/>
              </a:cxn>
              <a:cxn ang="0">
                <a:pos x="45209" y="12032"/>
              </a:cxn>
              <a:cxn ang="0">
                <a:pos x="51237" y="6016"/>
              </a:cxn>
              <a:cxn ang="0">
                <a:pos x="226046" y="6016"/>
              </a:cxn>
              <a:cxn ang="0">
                <a:pos x="232074" y="12032"/>
              </a:cxn>
              <a:cxn ang="0">
                <a:pos x="232074" y="144379"/>
              </a:cxn>
              <a:cxn ang="0">
                <a:pos x="226046" y="147387"/>
              </a:cxn>
              <a:cxn ang="0">
                <a:pos x="51237" y="147387"/>
              </a:cxn>
              <a:cxn ang="0">
                <a:pos x="232074" y="174458"/>
              </a:cxn>
              <a:cxn ang="0">
                <a:pos x="241116" y="192505"/>
              </a:cxn>
              <a:cxn ang="0">
                <a:pos x="256185" y="192505"/>
              </a:cxn>
              <a:cxn ang="0">
                <a:pos x="262213" y="198521"/>
              </a:cxn>
              <a:cxn ang="0">
                <a:pos x="262213" y="198521"/>
              </a:cxn>
              <a:cxn ang="0">
                <a:pos x="271255" y="216568"/>
              </a:cxn>
              <a:cxn ang="0">
                <a:pos x="265227" y="222584"/>
              </a:cxn>
              <a:cxn ang="0">
                <a:pos x="12056" y="222584"/>
              </a:cxn>
              <a:cxn ang="0">
                <a:pos x="6028" y="216568"/>
              </a:cxn>
              <a:cxn ang="0">
                <a:pos x="15070" y="198521"/>
              </a:cxn>
              <a:cxn ang="0">
                <a:pos x="15070" y="198521"/>
              </a:cxn>
              <a:cxn ang="0">
                <a:pos x="21098" y="192505"/>
              </a:cxn>
              <a:cxn ang="0">
                <a:pos x="36167" y="192505"/>
              </a:cxn>
              <a:cxn ang="0">
                <a:pos x="45209" y="174458"/>
              </a:cxn>
              <a:cxn ang="0">
                <a:pos x="78363" y="174458"/>
              </a:cxn>
              <a:cxn ang="0">
                <a:pos x="78363" y="162426"/>
              </a:cxn>
              <a:cxn ang="0">
                <a:pos x="198920" y="162426"/>
              </a:cxn>
            </a:cxnLst>
            <a:rect l="0" t="0" r="0" b="0"/>
            <a:pathLst>
              <a:path w="92" h="76">
                <a:moveTo>
                  <a:pt x="89" y="66"/>
                </a:moveTo>
                <a:cubicBezTo>
                  <a:pt x="89" y="63"/>
                  <a:pt x="88" y="61"/>
                  <a:pt x="85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9" y="55"/>
                  <a:pt x="79" y="55"/>
                  <a:pt x="79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52"/>
                  <a:pt x="69" y="52"/>
                  <a:pt x="69" y="52"/>
                </a:cubicBezTo>
                <a:cubicBezTo>
                  <a:pt x="75" y="52"/>
                  <a:pt x="75" y="52"/>
                  <a:pt x="75" y="52"/>
                </a:cubicBezTo>
                <a:cubicBezTo>
                  <a:pt x="78" y="52"/>
                  <a:pt x="80" y="50"/>
                  <a:pt x="80" y="48"/>
                </a:cubicBezTo>
                <a:cubicBezTo>
                  <a:pt x="80" y="4"/>
                  <a:pt x="80" y="4"/>
                  <a:pt x="80" y="4"/>
                </a:cubicBezTo>
                <a:cubicBezTo>
                  <a:pt x="80" y="2"/>
                  <a:pt x="78" y="0"/>
                  <a:pt x="7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50"/>
                  <a:pt x="14" y="52"/>
                  <a:pt x="17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5"/>
                  <a:pt x="23" y="55"/>
                  <a:pt x="2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0" y="61"/>
                  <a:pt x="10" y="61"/>
                  <a:pt x="10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4" y="61"/>
                  <a:pt x="3" y="63"/>
                  <a:pt x="3" y="6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5"/>
                  <a:pt x="1" y="76"/>
                  <a:pt x="4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91" y="76"/>
                  <a:pt x="92" y="75"/>
                  <a:pt x="92" y="72"/>
                </a:cubicBezTo>
                <a:lnTo>
                  <a:pt x="89" y="66"/>
                </a:lnTo>
                <a:close/>
                <a:moveTo>
                  <a:pt x="17" y="49"/>
                </a:moveTo>
                <a:cubicBezTo>
                  <a:pt x="15" y="49"/>
                  <a:pt x="15" y="49"/>
                  <a:pt x="15" y="48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3"/>
                  <a:pt x="15" y="2"/>
                  <a:pt x="17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77" y="2"/>
                  <a:pt x="77" y="3"/>
                  <a:pt x="77" y="4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9"/>
                  <a:pt x="77" y="49"/>
                  <a:pt x="75" y="49"/>
                </a:cubicBezTo>
                <a:lnTo>
                  <a:pt x="17" y="49"/>
                </a:lnTo>
                <a:close/>
                <a:moveTo>
                  <a:pt x="77" y="58"/>
                </a:moveTo>
                <a:cubicBezTo>
                  <a:pt x="78" y="59"/>
                  <a:pt x="80" y="64"/>
                  <a:pt x="80" y="64"/>
                </a:cubicBezTo>
                <a:cubicBezTo>
                  <a:pt x="85" y="64"/>
                  <a:pt x="85" y="64"/>
                  <a:pt x="85" y="64"/>
                </a:cubicBezTo>
                <a:cubicBezTo>
                  <a:pt x="86" y="64"/>
                  <a:pt x="87" y="65"/>
                  <a:pt x="87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87" y="66"/>
                  <a:pt x="89" y="71"/>
                  <a:pt x="90" y="72"/>
                </a:cubicBezTo>
                <a:cubicBezTo>
                  <a:pt x="90" y="73"/>
                  <a:pt x="89" y="74"/>
                  <a:pt x="8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3" y="74"/>
                  <a:pt x="2" y="73"/>
                  <a:pt x="2" y="72"/>
                </a:cubicBezTo>
                <a:cubicBezTo>
                  <a:pt x="3" y="71"/>
                  <a:pt x="5" y="66"/>
                  <a:pt x="5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5" y="65"/>
                  <a:pt x="6" y="64"/>
                  <a:pt x="7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2" y="64"/>
                  <a:pt x="14" y="59"/>
                  <a:pt x="15" y="58"/>
                </a:cubicBezTo>
                <a:cubicBezTo>
                  <a:pt x="17" y="58"/>
                  <a:pt x="26" y="58"/>
                  <a:pt x="26" y="58"/>
                </a:cubicBezTo>
                <a:cubicBezTo>
                  <a:pt x="26" y="58"/>
                  <a:pt x="26" y="54"/>
                  <a:pt x="26" y="54"/>
                </a:cubicBezTo>
                <a:cubicBezTo>
                  <a:pt x="30" y="54"/>
                  <a:pt x="62" y="54"/>
                  <a:pt x="66" y="54"/>
                </a:cubicBezTo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7" name="Freeform 155"/>
          <p:cNvSpPr/>
          <p:nvPr/>
        </p:nvSpPr>
        <p:spPr>
          <a:xfrm>
            <a:off x="5400675" y="4621213"/>
            <a:ext cx="25400" cy="7937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5645"/>
              </a:cxn>
              <a:cxn ang="0">
                <a:pos x="6350" y="8467"/>
              </a:cxn>
              <a:cxn ang="0">
                <a:pos x="19050" y="8467"/>
              </a:cxn>
              <a:cxn ang="0">
                <a:pos x="25400" y="5645"/>
              </a:cxn>
              <a:cxn ang="0">
                <a:pos x="19050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8" name="Freeform 156"/>
          <p:cNvSpPr/>
          <p:nvPr/>
        </p:nvSpPr>
        <p:spPr>
          <a:xfrm>
            <a:off x="5437188" y="4621213"/>
            <a:ext cx="25400" cy="7937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5645"/>
              </a:cxn>
              <a:cxn ang="0">
                <a:pos x="6350" y="8467"/>
              </a:cxn>
              <a:cxn ang="0">
                <a:pos x="19050" y="8467"/>
              </a:cxn>
              <a:cxn ang="0">
                <a:pos x="25400" y="5645"/>
              </a:cxn>
              <a:cxn ang="0">
                <a:pos x="19050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19" name="Freeform 157"/>
          <p:cNvSpPr/>
          <p:nvPr/>
        </p:nvSpPr>
        <p:spPr>
          <a:xfrm>
            <a:off x="5472113" y="4621213"/>
            <a:ext cx="25400" cy="7937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5645"/>
              </a:cxn>
              <a:cxn ang="0">
                <a:pos x="6350" y="8467"/>
              </a:cxn>
              <a:cxn ang="0">
                <a:pos x="19050" y="8467"/>
              </a:cxn>
              <a:cxn ang="0">
                <a:pos x="25400" y="5645"/>
              </a:cxn>
              <a:cxn ang="0">
                <a:pos x="19050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0" name="Freeform 158"/>
          <p:cNvSpPr/>
          <p:nvPr/>
        </p:nvSpPr>
        <p:spPr>
          <a:xfrm>
            <a:off x="5508625" y="4621213"/>
            <a:ext cx="25400" cy="7937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5645"/>
              </a:cxn>
              <a:cxn ang="0">
                <a:pos x="6350" y="8467"/>
              </a:cxn>
              <a:cxn ang="0">
                <a:pos x="19050" y="8467"/>
              </a:cxn>
              <a:cxn ang="0">
                <a:pos x="25400" y="5645"/>
              </a:cxn>
              <a:cxn ang="0">
                <a:pos x="19050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1" name="Freeform 159"/>
          <p:cNvSpPr/>
          <p:nvPr/>
        </p:nvSpPr>
        <p:spPr>
          <a:xfrm>
            <a:off x="5545138" y="4621213"/>
            <a:ext cx="25400" cy="7937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5645"/>
              </a:cxn>
              <a:cxn ang="0">
                <a:pos x="6350" y="8467"/>
              </a:cxn>
              <a:cxn ang="0">
                <a:pos x="19050" y="8467"/>
              </a:cxn>
              <a:cxn ang="0">
                <a:pos x="25400" y="5645"/>
              </a:cxn>
              <a:cxn ang="0">
                <a:pos x="19050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2" name="Freeform 160"/>
          <p:cNvSpPr/>
          <p:nvPr/>
        </p:nvSpPr>
        <p:spPr>
          <a:xfrm>
            <a:off x="5583238" y="4621213"/>
            <a:ext cx="22225" cy="7937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</a:cxnLst>
            <a:rect l="0" t="0" r="0" b="0"/>
            <a:pathLst>
              <a:path w="8" h="3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3"/>
                  <a:pt x="8" y="2"/>
                </a:cubicBezTo>
                <a:cubicBezTo>
                  <a:pt x="8" y="1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3" name="Freeform 161"/>
          <p:cNvSpPr/>
          <p:nvPr/>
        </p:nvSpPr>
        <p:spPr>
          <a:xfrm>
            <a:off x="5419725" y="4608513"/>
            <a:ext cx="23813" cy="7937"/>
          </a:xfrm>
          <a:custGeom>
            <a:avLst/>
            <a:gdLst/>
            <a:ahLst/>
            <a:cxnLst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</a:cxnLst>
            <a:rect l="0" t="0" r="0" b="0"/>
            <a:pathLst>
              <a:path w="8" h="3">
                <a:moveTo>
                  <a:pt x="2" y="3"/>
                </a:move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4" name="Freeform 162"/>
          <p:cNvSpPr/>
          <p:nvPr/>
        </p:nvSpPr>
        <p:spPr>
          <a:xfrm>
            <a:off x="5456238" y="4608513"/>
            <a:ext cx="22225" cy="7937"/>
          </a:xfrm>
          <a:custGeom>
            <a:avLst/>
            <a:gdLst/>
            <a:ahLst/>
            <a:cxnLst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</a:cxnLst>
            <a:rect l="0" t="0" r="0" b="0"/>
            <a:pathLst>
              <a:path w="8" h="3">
                <a:moveTo>
                  <a:pt x="2" y="3"/>
                </a:move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5" name="Freeform 163"/>
          <p:cNvSpPr/>
          <p:nvPr/>
        </p:nvSpPr>
        <p:spPr>
          <a:xfrm>
            <a:off x="5491163" y="4608513"/>
            <a:ext cx="23812" cy="7937"/>
          </a:xfrm>
          <a:custGeom>
            <a:avLst/>
            <a:gdLst/>
            <a:ahLst/>
            <a:cxnLst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</a:cxnLst>
            <a:rect l="0" t="0" r="0" b="0"/>
            <a:pathLst>
              <a:path w="8" h="3">
                <a:moveTo>
                  <a:pt x="2" y="3"/>
                </a:move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6" name="Freeform 164"/>
          <p:cNvSpPr/>
          <p:nvPr/>
        </p:nvSpPr>
        <p:spPr>
          <a:xfrm>
            <a:off x="5527675" y="4608513"/>
            <a:ext cx="23813" cy="7937"/>
          </a:xfrm>
          <a:custGeom>
            <a:avLst/>
            <a:gdLst/>
            <a:ahLst/>
            <a:cxnLst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</a:cxnLst>
            <a:rect l="0" t="0" r="0" b="0"/>
            <a:pathLst>
              <a:path w="8" h="3">
                <a:moveTo>
                  <a:pt x="2" y="3"/>
                </a:move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7" name="Freeform 165"/>
          <p:cNvSpPr/>
          <p:nvPr/>
        </p:nvSpPr>
        <p:spPr>
          <a:xfrm>
            <a:off x="5564188" y="4608513"/>
            <a:ext cx="22225" cy="7937"/>
          </a:xfrm>
          <a:custGeom>
            <a:avLst/>
            <a:gdLst/>
            <a:ahLst/>
            <a:cxnLst>
              <a:cxn ang="0">
                <a:pos x="5821" y="8467"/>
              </a:cxn>
              <a:cxn ang="0">
                <a:pos x="17462" y="8467"/>
              </a:cxn>
              <a:cxn ang="0">
                <a:pos x="23283" y="5645"/>
              </a:cxn>
              <a:cxn ang="0">
                <a:pos x="17462" y="0"/>
              </a:cxn>
              <a:cxn ang="0">
                <a:pos x="5821" y="0"/>
              </a:cxn>
              <a:cxn ang="0">
                <a:pos x="0" y="5645"/>
              </a:cxn>
              <a:cxn ang="0">
                <a:pos x="5821" y="8467"/>
              </a:cxn>
            </a:cxnLst>
            <a:rect l="0" t="0" r="0" b="0"/>
            <a:pathLst>
              <a:path w="8" h="3">
                <a:moveTo>
                  <a:pt x="2" y="3"/>
                </a:moveTo>
                <a:cubicBezTo>
                  <a:pt x="6" y="3"/>
                  <a:pt x="6" y="3"/>
                  <a:pt x="6" y="3"/>
                </a:cubicBezTo>
                <a:cubicBezTo>
                  <a:pt x="7" y="3"/>
                  <a:pt x="8" y="2"/>
                  <a:pt x="8" y="2"/>
                </a:cubicBezTo>
                <a:cubicBezTo>
                  <a:pt x="8" y="1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8" name="Freeform 166"/>
          <p:cNvSpPr/>
          <p:nvPr/>
        </p:nvSpPr>
        <p:spPr>
          <a:xfrm>
            <a:off x="5697538" y="4494213"/>
            <a:ext cx="166687" cy="120650"/>
          </a:xfrm>
          <a:custGeom>
            <a:avLst/>
            <a:gdLst/>
            <a:ahLst/>
            <a:cxnLst>
              <a:cxn ang="0">
                <a:pos x="155272" y="0"/>
              </a:cxn>
              <a:cxn ang="0">
                <a:pos x="11944" y="0"/>
              </a:cxn>
              <a:cxn ang="0">
                <a:pos x="0" y="15081"/>
              </a:cxn>
              <a:cxn ang="0">
                <a:pos x="0" y="108586"/>
              </a:cxn>
              <a:cxn ang="0">
                <a:pos x="11944" y="120651"/>
              </a:cxn>
              <a:cxn ang="0">
                <a:pos x="155272" y="120651"/>
              </a:cxn>
              <a:cxn ang="0">
                <a:pos x="167216" y="108586"/>
              </a:cxn>
              <a:cxn ang="0">
                <a:pos x="167216" y="15081"/>
              </a:cxn>
              <a:cxn ang="0">
                <a:pos x="155272" y="0"/>
              </a:cxn>
            </a:cxnLst>
            <a:rect l="0" t="0" r="0" b="0"/>
            <a:pathLst>
              <a:path w="56" h="40">
                <a:moveTo>
                  <a:pt x="5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8"/>
                  <a:pt x="2" y="40"/>
                  <a:pt x="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40"/>
                  <a:pt x="56" y="38"/>
                  <a:pt x="56" y="36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2"/>
                  <a:pt x="54" y="0"/>
                  <a:pt x="52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29" name="Freeform 167"/>
          <p:cNvSpPr>
            <a:spLocks noEditPoints="1"/>
          </p:cNvSpPr>
          <p:nvPr/>
        </p:nvSpPr>
        <p:spPr>
          <a:xfrm>
            <a:off x="5514975" y="4171950"/>
            <a:ext cx="404813" cy="536575"/>
          </a:xfrm>
          <a:custGeom>
            <a:avLst/>
            <a:gdLst/>
            <a:ahLst/>
            <a:cxnLst>
              <a:cxn ang="0">
                <a:pos x="383164" y="490389"/>
              </a:cxn>
              <a:cxn ang="0">
                <a:pos x="365062" y="469330"/>
              </a:cxn>
              <a:cxn ang="0">
                <a:pos x="334891" y="460304"/>
              </a:cxn>
              <a:cxn ang="0">
                <a:pos x="368079" y="448270"/>
              </a:cxn>
              <a:cxn ang="0">
                <a:pos x="352993" y="303861"/>
              </a:cxn>
              <a:cxn ang="0">
                <a:pos x="162920" y="315895"/>
              </a:cxn>
              <a:cxn ang="0">
                <a:pos x="138784" y="336955"/>
              </a:cxn>
              <a:cxn ang="0">
                <a:pos x="268516" y="231656"/>
              </a:cxn>
              <a:cxn ang="0">
                <a:pos x="271533" y="198562"/>
              </a:cxn>
              <a:cxn ang="0">
                <a:pos x="250414" y="186528"/>
              </a:cxn>
              <a:cxn ang="0">
                <a:pos x="211193" y="165469"/>
              </a:cxn>
              <a:cxn ang="0">
                <a:pos x="229295" y="159452"/>
              </a:cxn>
              <a:cxn ang="0">
                <a:pos x="244380" y="12034"/>
              </a:cxn>
              <a:cxn ang="0">
                <a:pos x="51290" y="0"/>
              </a:cxn>
              <a:cxn ang="0">
                <a:pos x="39221" y="147418"/>
              </a:cxn>
              <a:cxn ang="0">
                <a:pos x="72409" y="159452"/>
              </a:cxn>
              <a:cxn ang="0">
                <a:pos x="42239" y="165469"/>
              </a:cxn>
              <a:cxn ang="0">
                <a:pos x="24136" y="186528"/>
              </a:cxn>
              <a:cxn ang="0">
                <a:pos x="0" y="219622"/>
              </a:cxn>
              <a:cxn ang="0">
                <a:pos x="123699" y="231656"/>
              </a:cxn>
              <a:cxn ang="0">
                <a:pos x="90511" y="336955"/>
              </a:cxn>
              <a:cxn ang="0">
                <a:pos x="162920" y="348989"/>
              </a:cxn>
              <a:cxn ang="0">
                <a:pos x="178005" y="460304"/>
              </a:cxn>
              <a:cxn ang="0">
                <a:pos x="196107" y="469330"/>
              </a:cxn>
              <a:cxn ang="0">
                <a:pos x="156886" y="490389"/>
              </a:cxn>
              <a:cxn ang="0">
                <a:pos x="135767" y="502423"/>
              </a:cxn>
              <a:cxn ang="0">
                <a:pos x="138784" y="535517"/>
              </a:cxn>
              <a:cxn ang="0">
                <a:pos x="404283" y="520474"/>
              </a:cxn>
              <a:cxn ang="0">
                <a:pos x="51290" y="150426"/>
              </a:cxn>
              <a:cxn ang="0">
                <a:pos x="45256" y="12034"/>
              </a:cxn>
              <a:cxn ang="0">
                <a:pos x="229295" y="9026"/>
              </a:cxn>
              <a:cxn ang="0">
                <a:pos x="235329" y="147418"/>
              </a:cxn>
              <a:cxn ang="0">
                <a:pos x="51290" y="150426"/>
              </a:cxn>
              <a:cxn ang="0">
                <a:pos x="18102" y="201571"/>
              </a:cxn>
              <a:cxn ang="0">
                <a:pos x="24136" y="192545"/>
              </a:cxn>
              <a:cxn ang="0">
                <a:pos x="45256" y="174494"/>
              </a:cxn>
              <a:cxn ang="0">
                <a:pos x="78443" y="162460"/>
              </a:cxn>
              <a:cxn ang="0">
                <a:pos x="202142" y="174494"/>
              </a:cxn>
              <a:cxn ang="0">
                <a:pos x="244380" y="192545"/>
              </a:cxn>
              <a:cxn ang="0">
                <a:pos x="265499" y="198562"/>
              </a:cxn>
              <a:cxn ang="0">
                <a:pos x="274550" y="219622"/>
              </a:cxn>
              <a:cxn ang="0">
                <a:pos x="15085" y="222631"/>
              </a:cxn>
              <a:cxn ang="0">
                <a:pos x="178005" y="454287"/>
              </a:cxn>
              <a:cxn ang="0">
                <a:pos x="171971" y="315895"/>
              </a:cxn>
              <a:cxn ang="0">
                <a:pos x="352993" y="312886"/>
              </a:cxn>
              <a:cxn ang="0">
                <a:pos x="359027" y="448270"/>
              </a:cxn>
              <a:cxn ang="0">
                <a:pos x="178005" y="454287"/>
              </a:cxn>
              <a:cxn ang="0">
                <a:pos x="138784" y="526491"/>
              </a:cxn>
              <a:cxn ang="0">
                <a:pos x="141801" y="502423"/>
              </a:cxn>
              <a:cxn ang="0">
                <a:pos x="147835" y="496406"/>
              </a:cxn>
              <a:cxn ang="0">
                <a:pos x="171971" y="478355"/>
              </a:cxn>
              <a:cxn ang="0">
                <a:pos x="205159" y="466321"/>
              </a:cxn>
              <a:cxn ang="0">
                <a:pos x="325840" y="478355"/>
              </a:cxn>
              <a:cxn ang="0">
                <a:pos x="368079" y="496406"/>
              </a:cxn>
              <a:cxn ang="0">
                <a:pos x="389198" y="502423"/>
              </a:cxn>
              <a:cxn ang="0">
                <a:pos x="398249" y="523483"/>
              </a:cxn>
            </a:cxnLst>
            <a:rect l="0" t="0" r="0" b="0"/>
            <a:pathLst>
              <a:path w="134" h="178">
                <a:moveTo>
                  <a:pt x="131" y="167"/>
                </a:moveTo>
                <a:cubicBezTo>
                  <a:pt x="131" y="165"/>
                  <a:pt x="130" y="163"/>
                  <a:pt x="127" y="163"/>
                </a:cubicBezTo>
                <a:cubicBezTo>
                  <a:pt x="124" y="163"/>
                  <a:pt x="124" y="163"/>
                  <a:pt x="124" y="163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11" y="153"/>
                  <a:pt x="111" y="153"/>
                  <a:pt x="111" y="153"/>
                </a:cubicBezTo>
                <a:cubicBezTo>
                  <a:pt x="117" y="153"/>
                  <a:pt x="117" y="153"/>
                  <a:pt x="117" y="153"/>
                </a:cubicBezTo>
                <a:cubicBezTo>
                  <a:pt x="120" y="153"/>
                  <a:pt x="122" y="152"/>
                  <a:pt x="122" y="149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22" y="103"/>
                  <a:pt x="120" y="101"/>
                  <a:pt x="117" y="101"/>
                </a:cubicBezTo>
                <a:cubicBezTo>
                  <a:pt x="59" y="101"/>
                  <a:pt x="59" y="101"/>
                  <a:pt x="59" y="101"/>
                </a:cubicBezTo>
                <a:cubicBezTo>
                  <a:pt x="56" y="101"/>
                  <a:pt x="54" y="103"/>
                  <a:pt x="54" y="105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46" y="77"/>
                  <a:pt x="46" y="77"/>
                  <a:pt x="46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91" y="77"/>
                  <a:pt x="93" y="75"/>
                  <a:pt x="93" y="73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88" y="62"/>
                  <a:pt x="86" y="62"/>
                </a:cubicBezTo>
                <a:cubicBezTo>
                  <a:pt x="83" y="62"/>
                  <a:pt x="83" y="62"/>
                  <a:pt x="83" y="62"/>
                </a:cubicBezTo>
                <a:cubicBezTo>
                  <a:pt x="80" y="55"/>
                  <a:pt x="80" y="55"/>
                  <a:pt x="80" y="55"/>
                </a:cubicBezTo>
                <a:cubicBezTo>
                  <a:pt x="70" y="55"/>
                  <a:pt x="70" y="55"/>
                  <a:pt x="70" y="55"/>
                </a:cubicBezTo>
                <a:cubicBezTo>
                  <a:pt x="70" y="53"/>
                  <a:pt x="70" y="53"/>
                  <a:pt x="70" y="53"/>
                </a:cubicBezTo>
                <a:cubicBezTo>
                  <a:pt x="76" y="53"/>
                  <a:pt x="76" y="53"/>
                  <a:pt x="76" y="53"/>
                </a:cubicBezTo>
                <a:cubicBezTo>
                  <a:pt x="79" y="53"/>
                  <a:pt x="81" y="51"/>
                  <a:pt x="81" y="49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3" y="2"/>
                  <a:pt x="13" y="4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51"/>
                  <a:pt x="15" y="53"/>
                  <a:pt x="17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1" y="62"/>
                  <a:pt x="11" y="62"/>
                  <a:pt x="11" y="62"/>
                </a:cubicBezTo>
                <a:cubicBezTo>
                  <a:pt x="8" y="62"/>
                  <a:pt x="8" y="62"/>
                  <a:pt x="8" y="62"/>
                </a:cubicBezTo>
                <a:cubicBezTo>
                  <a:pt x="5" y="62"/>
                  <a:pt x="3" y="64"/>
                  <a:pt x="3" y="66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5" y="77"/>
                </a:cubicBezTo>
                <a:cubicBezTo>
                  <a:pt x="41" y="77"/>
                  <a:pt x="41" y="77"/>
                  <a:pt x="41" y="77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30" y="116"/>
                  <a:pt x="30" y="116"/>
                  <a:pt x="30" y="116"/>
                </a:cubicBezTo>
                <a:cubicBezTo>
                  <a:pt x="54" y="116"/>
                  <a:pt x="54" y="116"/>
                  <a:pt x="54" y="116"/>
                </a:cubicBezTo>
                <a:cubicBezTo>
                  <a:pt x="54" y="149"/>
                  <a:pt x="54" y="149"/>
                  <a:pt x="54" y="149"/>
                </a:cubicBezTo>
                <a:cubicBezTo>
                  <a:pt x="54" y="152"/>
                  <a:pt x="56" y="153"/>
                  <a:pt x="59" y="153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65" y="156"/>
                  <a:pt x="65" y="156"/>
                  <a:pt x="65" y="156"/>
                </a:cubicBezTo>
                <a:cubicBezTo>
                  <a:pt x="55" y="156"/>
                  <a:pt x="55" y="156"/>
                  <a:pt x="55" y="156"/>
                </a:cubicBezTo>
                <a:cubicBezTo>
                  <a:pt x="52" y="163"/>
                  <a:pt x="52" y="163"/>
                  <a:pt x="52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46" y="163"/>
                  <a:pt x="45" y="165"/>
                  <a:pt x="45" y="167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42" y="176"/>
                  <a:pt x="43" y="178"/>
                  <a:pt x="46" y="178"/>
                </a:cubicBezTo>
                <a:cubicBezTo>
                  <a:pt x="130" y="178"/>
                  <a:pt x="130" y="178"/>
                  <a:pt x="130" y="178"/>
                </a:cubicBezTo>
                <a:cubicBezTo>
                  <a:pt x="133" y="178"/>
                  <a:pt x="134" y="176"/>
                  <a:pt x="134" y="173"/>
                </a:cubicBezTo>
                <a:lnTo>
                  <a:pt x="131" y="167"/>
                </a:lnTo>
                <a:close/>
                <a:moveTo>
                  <a:pt x="17" y="50"/>
                </a:moveTo>
                <a:cubicBezTo>
                  <a:pt x="16" y="50"/>
                  <a:pt x="15" y="49"/>
                  <a:pt x="15" y="49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3"/>
                  <a:pt x="16" y="3"/>
                  <a:pt x="17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7" y="3"/>
                  <a:pt x="78" y="3"/>
                  <a:pt x="78" y="4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7" y="50"/>
                  <a:pt x="76" y="50"/>
                </a:cubicBezTo>
                <a:lnTo>
                  <a:pt x="17" y="50"/>
                </a:lnTo>
                <a:close/>
                <a:moveTo>
                  <a:pt x="3" y="73"/>
                </a:moveTo>
                <a:cubicBezTo>
                  <a:pt x="3" y="72"/>
                  <a:pt x="6" y="67"/>
                  <a:pt x="6" y="67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5"/>
                  <a:pt x="7" y="64"/>
                  <a:pt x="8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2" y="64"/>
                  <a:pt x="15" y="60"/>
                  <a:pt x="15" y="58"/>
                </a:cubicBezTo>
                <a:cubicBezTo>
                  <a:pt x="18" y="58"/>
                  <a:pt x="26" y="58"/>
                  <a:pt x="26" y="58"/>
                </a:cubicBezTo>
                <a:cubicBezTo>
                  <a:pt x="26" y="58"/>
                  <a:pt x="26" y="55"/>
                  <a:pt x="26" y="54"/>
                </a:cubicBezTo>
                <a:cubicBezTo>
                  <a:pt x="31" y="54"/>
                  <a:pt x="63" y="54"/>
                  <a:pt x="67" y="54"/>
                </a:cubicBezTo>
                <a:cubicBezTo>
                  <a:pt x="67" y="55"/>
                  <a:pt x="67" y="58"/>
                  <a:pt x="67" y="58"/>
                </a:cubicBezTo>
                <a:cubicBezTo>
                  <a:pt x="67" y="58"/>
                  <a:pt x="76" y="58"/>
                  <a:pt x="78" y="58"/>
                </a:cubicBezTo>
                <a:cubicBezTo>
                  <a:pt x="79" y="60"/>
                  <a:pt x="81" y="64"/>
                  <a:pt x="81" y="64"/>
                </a:cubicBezTo>
                <a:cubicBezTo>
                  <a:pt x="86" y="64"/>
                  <a:pt x="86" y="64"/>
                  <a:pt x="86" y="64"/>
                </a:cubicBezTo>
                <a:cubicBezTo>
                  <a:pt x="87" y="64"/>
                  <a:pt x="88" y="65"/>
                  <a:pt x="88" y="66"/>
                </a:cubicBezTo>
                <a:cubicBezTo>
                  <a:pt x="88" y="67"/>
                  <a:pt x="88" y="67"/>
                  <a:pt x="88" y="67"/>
                </a:cubicBezTo>
                <a:cubicBezTo>
                  <a:pt x="88" y="67"/>
                  <a:pt x="90" y="72"/>
                  <a:pt x="91" y="73"/>
                </a:cubicBezTo>
                <a:cubicBezTo>
                  <a:pt x="90" y="74"/>
                  <a:pt x="90" y="74"/>
                  <a:pt x="89" y="74"/>
                </a:cubicBezTo>
                <a:cubicBezTo>
                  <a:pt x="5" y="74"/>
                  <a:pt x="5" y="74"/>
                  <a:pt x="5" y="74"/>
                </a:cubicBezTo>
                <a:cubicBezTo>
                  <a:pt x="4" y="74"/>
                  <a:pt x="3" y="74"/>
                  <a:pt x="3" y="73"/>
                </a:cubicBezTo>
                <a:close/>
                <a:moveTo>
                  <a:pt x="59" y="151"/>
                </a:moveTo>
                <a:cubicBezTo>
                  <a:pt x="57" y="151"/>
                  <a:pt x="57" y="150"/>
                  <a:pt x="57" y="149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4"/>
                  <a:pt x="57" y="104"/>
                  <a:pt x="59" y="104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9" y="104"/>
                  <a:pt x="119" y="104"/>
                  <a:pt x="119" y="105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19" y="150"/>
                  <a:pt x="119" y="151"/>
                  <a:pt x="117" y="151"/>
                </a:cubicBezTo>
                <a:lnTo>
                  <a:pt x="59" y="151"/>
                </a:lnTo>
                <a:close/>
                <a:moveTo>
                  <a:pt x="130" y="175"/>
                </a:moveTo>
                <a:cubicBezTo>
                  <a:pt x="46" y="175"/>
                  <a:pt x="46" y="175"/>
                  <a:pt x="46" y="175"/>
                </a:cubicBezTo>
                <a:cubicBezTo>
                  <a:pt x="45" y="175"/>
                  <a:pt x="44" y="175"/>
                  <a:pt x="44" y="174"/>
                </a:cubicBezTo>
                <a:cubicBezTo>
                  <a:pt x="45" y="173"/>
                  <a:pt x="47" y="167"/>
                  <a:pt x="47" y="167"/>
                </a:cubicBezTo>
                <a:cubicBezTo>
                  <a:pt x="47" y="167"/>
                  <a:pt x="47" y="167"/>
                  <a:pt x="47" y="167"/>
                </a:cubicBezTo>
                <a:cubicBezTo>
                  <a:pt x="47" y="166"/>
                  <a:pt x="48" y="165"/>
                  <a:pt x="49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4" y="165"/>
                  <a:pt x="56" y="161"/>
                  <a:pt x="57" y="159"/>
                </a:cubicBezTo>
                <a:cubicBezTo>
                  <a:pt x="59" y="159"/>
                  <a:pt x="68" y="159"/>
                  <a:pt x="68" y="159"/>
                </a:cubicBezTo>
                <a:cubicBezTo>
                  <a:pt x="68" y="159"/>
                  <a:pt x="68" y="155"/>
                  <a:pt x="68" y="155"/>
                </a:cubicBezTo>
                <a:cubicBezTo>
                  <a:pt x="72" y="155"/>
                  <a:pt x="104" y="155"/>
                  <a:pt x="108" y="155"/>
                </a:cubicBezTo>
                <a:cubicBezTo>
                  <a:pt x="108" y="155"/>
                  <a:pt x="108" y="159"/>
                  <a:pt x="108" y="159"/>
                </a:cubicBezTo>
                <a:cubicBezTo>
                  <a:pt x="108" y="159"/>
                  <a:pt x="117" y="159"/>
                  <a:pt x="119" y="159"/>
                </a:cubicBezTo>
                <a:cubicBezTo>
                  <a:pt x="120" y="161"/>
                  <a:pt x="122" y="165"/>
                  <a:pt x="122" y="165"/>
                </a:cubicBezTo>
                <a:cubicBezTo>
                  <a:pt x="127" y="165"/>
                  <a:pt x="127" y="165"/>
                  <a:pt x="127" y="165"/>
                </a:cubicBezTo>
                <a:cubicBezTo>
                  <a:pt x="128" y="165"/>
                  <a:pt x="129" y="166"/>
                  <a:pt x="129" y="167"/>
                </a:cubicBezTo>
                <a:cubicBezTo>
                  <a:pt x="129" y="167"/>
                  <a:pt x="129" y="167"/>
                  <a:pt x="129" y="167"/>
                </a:cubicBezTo>
                <a:cubicBezTo>
                  <a:pt x="129" y="167"/>
                  <a:pt x="131" y="173"/>
                  <a:pt x="132" y="174"/>
                </a:cubicBezTo>
                <a:cubicBezTo>
                  <a:pt x="132" y="175"/>
                  <a:pt x="131" y="175"/>
                  <a:pt x="130" y="17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0" name="Freeform 168"/>
          <p:cNvSpPr/>
          <p:nvPr/>
        </p:nvSpPr>
        <p:spPr>
          <a:xfrm>
            <a:off x="5678488" y="4679950"/>
            <a:ext cx="22225" cy="6350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1" name="Freeform 169"/>
          <p:cNvSpPr/>
          <p:nvPr/>
        </p:nvSpPr>
        <p:spPr>
          <a:xfrm>
            <a:off x="5713413" y="4679950"/>
            <a:ext cx="23812" cy="6350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2" name="Freeform 170"/>
          <p:cNvSpPr/>
          <p:nvPr/>
        </p:nvSpPr>
        <p:spPr>
          <a:xfrm>
            <a:off x="5749925" y="4679950"/>
            <a:ext cx="23813" cy="6350"/>
          </a:xfrm>
          <a:custGeom>
            <a:avLst/>
            <a:gdLst/>
            <a:ahLst/>
            <a:cxnLst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3" name="Freeform 171"/>
          <p:cNvSpPr/>
          <p:nvPr/>
        </p:nvSpPr>
        <p:spPr>
          <a:xfrm>
            <a:off x="5786438" y="4679950"/>
            <a:ext cx="25400" cy="6350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4" name="Freeform 172"/>
          <p:cNvSpPr/>
          <p:nvPr/>
        </p:nvSpPr>
        <p:spPr>
          <a:xfrm>
            <a:off x="5821363" y="4679950"/>
            <a:ext cx="25400" cy="6350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5" name="Freeform 173"/>
          <p:cNvSpPr/>
          <p:nvPr/>
        </p:nvSpPr>
        <p:spPr>
          <a:xfrm>
            <a:off x="5857875" y="4679950"/>
            <a:ext cx="25400" cy="6350"/>
          </a:xfrm>
          <a:custGeom>
            <a:avLst/>
            <a:gdLst/>
            <a:ahLst/>
            <a:cxnLst>
              <a:cxn ang="0">
                <a:pos x="19050" y="0"/>
              </a:cxn>
              <a:cxn ang="0">
                <a:pos x="6350" y="0"/>
              </a:cxn>
              <a:cxn ang="0">
                <a:pos x="0" y="3176"/>
              </a:cxn>
              <a:cxn ang="0">
                <a:pos x="6350" y="6351"/>
              </a:cxn>
              <a:cxn ang="0">
                <a:pos x="19050" y="6351"/>
              </a:cxn>
              <a:cxn ang="0">
                <a:pos x="25400" y="3176"/>
              </a:cxn>
              <a:cxn ang="0">
                <a:pos x="19050" y="0"/>
              </a:cxn>
            </a:cxnLst>
            <a:rect l="0" t="0" r="0" b="0"/>
            <a:pathLst>
              <a:path w="8" h="2">
                <a:moveTo>
                  <a:pt x="6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6" name="Freeform 174"/>
          <p:cNvSpPr/>
          <p:nvPr/>
        </p:nvSpPr>
        <p:spPr>
          <a:xfrm>
            <a:off x="5697538" y="4667250"/>
            <a:ext cx="22225" cy="6350"/>
          </a:xfrm>
          <a:custGeom>
            <a:avLst/>
            <a:gdLst/>
            <a:ahLst/>
            <a:cxnLst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7" name="Freeform 175"/>
          <p:cNvSpPr/>
          <p:nvPr/>
        </p:nvSpPr>
        <p:spPr>
          <a:xfrm>
            <a:off x="5732463" y="4667250"/>
            <a:ext cx="23812" cy="6350"/>
          </a:xfrm>
          <a:custGeom>
            <a:avLst/>
            <a:gdLst/>
            <a:ahLst/>
            <a:cxnLst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8" name="Freeform 176"/>
          <p:cNvSpPr/>
          <p:nvPr/>
        </p:nvSpPr>
        <p:spPr>
          <a:xfrm>
            <a:off x="5768975" y="4667250"/>
            <a:ext cx="23813" cy="6350"/>
          </a:xfrm>
          <a:custGeom>
            <a:avLst/>
            <a:gdLst/>
            <a:ahLst/>
            <a:cxnLst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39" name="Freeform 177"/>
          <p:cNvSpPr/>
          <p:nvPr/>
        </p:nvSpPr>
        <p:spPr>
          <a:xfrm>
            <a:off x="5805488" y="4667250"/>
            <a:ext cx="22225" cy="6350"/>
          </a:xfrm>
          <a:custGeom>
            <a:avLst/>
            <a:gdLst/>
            <a:ahLst/>
            <a:cxnLst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0" name="Freeform 178"/>
          <p:cNvSpPr/>
          <p:nvPr/>
        </p:nvSpPr>
        <p:spPr>
          <a:xfrm>
            <a:off x="5840413" y="4667250"/>
            <a:ext cx="23812" cy="6350"/>
          </a:xfrm>
          <a:custGeom>
            <a:avLst/>
            <a:gdLst/>
            <a:ahLst/>
            <a:cxnLst>
              <a:cxn ang="0">
                <a:pos x="5821" y="6351"/>
              </a:cxn>
              <a:cxn ang="0">
                <a:pos x="17462" y="6351"/>
              </a:cxn>
              <a:cxn ang="0">
                <a:pos x="23283" y="3176"/>
              </a:cxn>
              <a:cxn ang="0">
                <a:pos x="17462" y="0"/>
              </a:cxn>
              <a:cxn ang="0">
                <a:pos x="5821" y="0"/>
              </a:cxn>
              <a:cxn ang="0">
                <a:pos x="0" y="3176"/>
              </a:cxn>
              <a:cxn ang="0">
                <a:pos x="5821" y="6351"/>
              </a:cxn>
            </a:cxnLst>
            <a:rect l="0" t="0" r="0" b="0"/>
            <a:pathLst>
              <a:path w="8" h="2">
                <a:moveTo>
                  <a:pt x="2" y="2"/>
                </a:moveTo>
                <a:cubicBezTo>
                  <a:pt x="6" y="2"/>
                  <a:pt x="6" y="2"/>
                  <a:pt x="6" y="2"/>
                </a:cubicBezTo>
                <a:cubicBezTo>
                  <a:pt x="7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1" name="Freeform 179"/>
          <p:cNvSpPr>
            <a:spLocks noEditPoints="1"/>
          </p:cNvSpPr>
          <p:nvPr/>
        </p:nvSpPr>
        <p:spPr>
          <a:xfrm>
            <a:off x="6283325" y="4238625"/>
            <a:ext cx="425450" cy="419100"/>
          </a:xfrm>
          <a:custGeom>
            <a:avLst/>
            <a:gdLst/>
            <a:ahLst/>
            <a:cxnLst>
              <a:cxn ang="0">
                <a:pos x="269651" y="27136"/>
              </a:cxn>
              <a:cxn ang="0">
                <a:pos x="425449" y="114574"/>
              </a:cxn>
              <a:cxn ang="0">
                <a:pos x="419457" y="63317"/>
              </a:cxn>
              <a:cxn ang="0">
                <a:pos x="227705" y="18091"/>
              </a:cxn>
              <a:cxn ang="0">
                <a:pos x="200740" y="15076"/>
              </a:cxn>
              <a:cxn ang="0">
                <a:pos x="0" y="217088"/>
              </a:cxn>
              <a:cxn ang="0">
                <a:pos x="200740" y="419100"/>
              </a:cxn>
              <a:cxn ang="0">
                <a:pos x="401480" y="217088"/>
              </a:cxn>
              <a:cxn ang="0">
                <a:pos x="269651" y="27136"/>
              </a:cxn>
              <a:cxn ang="0">
                <a:pos x="128833" y="343722"/>
              </a:cxn>
              <a:cxn ang="0">
                <a:pos x="74903" y="289450"/>
              </a:cxn>
              <a:cxn ang="0">
                <a:pos x="128833" y="235178"/>
              </a:cxn>
              <a:cxn ang="0">
                <a:pos x="182763" y="289450"/>
              </a:cxn>
              <a:cxn ang="0">
                <a:pos x="128833" y="343722"/>
              </a:cxn>
              <a:cxn ang="0">
                <a:pos x="128833" y="198997"/>
              </a:cxn>
              <a:cxn ang="0">
                <a:pos x="74903" y="144725"/>
              </a:cxn>
              <a:cxn ang="0">
                <a:pos x="128833" y="87438"/>
              </a:cxn>
              <a:cxn ang="0">
                <a:pos x="182763" y="144725"/>
              </a:cxn>
              <a:cxn ang="0">
                <a:pos x="128833" y="198997"/>
              </a:cxn>
              <a:cxn ang="0">
                <a:pos x="272647" y="343722"/>
              </a:cxn>
              <a:cxn ang="0">
                <a:pos x="218717" y="289450"/>
              </a:cxn>
              <a:cxn ang="0">
                <a:pos x="272647" y="235178"/>
              </a:cxn>
              <a:cxn ang="0">
                <a:pos x="326577" y="289450"/>
              </a:cxn>
              <a:cxn ang="0">
                <a:pos x="272647" y="343722"/>
              </a:cxn>
              <a:cxn ang="0">
                <a:pos x="272647" y="198997"/>
              </a:cxn>
              <a:cxn ang="0">
                <a:pos x="218717" y="144725"/>
              </a:cxn>
              <a:cxn ang="0">
                <a:pos x="272647" y="87438"/>
              </a:cxn>
              <a:cxn ang="0">
                <a:pos x="326577" y="144725"/>
              </a:cxn>
              <a:cxn ang="0">
                <a:pos x="272647" y="198997"/>
              </a:cxn>
            </a:cxnLst>
            <a:rect l="0" t="0" r="0" b="0"/>
            <a:pathLst>
              <a:path w="142" h="139">
                <a:moveTo>
                  <a:pt x="90" y="9"/>
                </a:moveTo>
                <a:cubicBezTo>
                  <a:pt x="132" y="12"/>
                  <a:pt x="142" y="38"/>
                  <a:pt x="142" y="38"/>
                </a:cubicBezTo>
                <a:cubicBezTo>
                  <a:pt x="140" y="21"/>
                  <a:pt x="140" y="21"/>
                  <a:pt x="140" y="21"/>
                </a:cubicBezTo>
                <a:cubicBezTo>
                  <a:pt x="125" y="0"/>
                  <a:pt x="96" y="1"/>
                  <a:pt x="76" y="6"/>
                </a:cubicBezTo>
                <a:cubicBezTo>
                  <a:pt x="73" y="5"/>
                  <a:pt x="70" y="5"/>
                  <a:pt x="67" y="5"/>
                </a:cubicBezTo>
                <a:cubicBezTo>
                  <a:pt x="30" y="5"/>
                  <a:pt x="0" y="35"/>
                  <a:pt x="0" y="72"/>
                </a:cubicBezTo>
                <a:cubicBezTo>
                  <a:pt x="0" y="109"/>
                  <a:pt x="30" y="139"/>
                  <a:pt x="67" y="139"/>
                </a:cubicBezTo>
                <a:cubicBezTo>
                  <a:pt x="104" y="139"/>
                  <a:pt x="134" y="109"/>
                  <a:pt x="134" y="72"/>
                </a:cubicBezTo>
                <a:cubicBezTo>
                  <a:pt x="134" y="43"/>
                  <a:pt x="116" y="18"/>
                  <a:pt x="90" y="9"/>
                </a:cubicBezTo>
                <a:close/>
                <a:moveTo>
                  <a:pt x="43" y="114"/>
                </a:moveTo>
                <a:cubicBezTo>
                  <a:pt x="33" y="114"/>
                  <a:pt x="25" y="106"/>
                  <a:pt x="25" y="96"/>
                </a:cubicBezTo>
                <a:cubicBezTo>
                  <a:pt x="25" y="86"/>
                  <a:pt x="33" y="78"/>
                  <a:pt x="43" y="78"/>
                </a:cubicBezTo>
                <a:cubicBezTo>
                  <a:pt x="53" y="78"/>
                  <a:pt x="61" y="86"/>
                  <a:pt x="61" y="96"/>
                </a:cubicBezTo>
                <a:cubicBezTo>
                  <a:pt x="61" y="106"/>
                  <a:pt x="53" y="114"/>
                  <a:pt x="43" y="114"/>
                </a:cubicBezTo>
                <a:close/>
                <a:moveTo>
                  <a:pt x="43" y="66"/>
                </a:moveTo>
                <a:cubicBezTo>
                  <a:pt x="33" y="66"/>
                  <a:pt x="25" y="58"/>
                  <a:pt x="25" y="48"/>
                </a:cubicBezTo>
                <a:cubicBezTo>
                  <a:pt x="25" y="38"/>
                  <a:pt x="33" y="29"/>
                  <a:pt x="43" y="29"/>
                </a:cubicBezTo>
                <a:cubicBezTo>
                  <a:pt x="53" y="29"/>
                  <a:pt x="61" y="38"/>
                  <a:pt x="61" y="48"/>
                </a:cubicBezTo>
                <a:cubicBezTo>
                  <a:pt x="61" y="58"/>
                  <a:pt x="53" y="66"/>
                  <a:pt x="43" y="66"/>
                </a:cubicBezTo>
                <a:close/>
                <a:moveTo>
                  <a:pt x="91" y="114"/>
                </a:moveTo>
                <a:cubicBezTo>
                  <a:pt x="81" y="114"/>
                  <a:pt x="73" y="106"/>
                  <a:pt x="73" y="96"/>
                </a:cubicBezTo>
                <a:cubicBezTo>
                  <a:pt x="73" y="86"/>
                  <a:pt x="81" y="78"/>
                  <a:pt x="91" y="78"/>
                </a:cubicBezTo>
                <a:cubicBezTo>
                  <a:pt x="101" y="78"/>
                  <a:pt x="109" y="86"/>
                  <a:pt x="109" y="96"/>
                </a:cubicBezTo>
                <a:cubicBezTo>
                  <a:pt x="109" y="106"/>
                  <a:pt x="101" y="114"/>
                  <a:pt x="91" y="114"/>
                </a:cubicBezTo>
                <a:close/>
                <a:moveTo>
                  <a:pt x="91" y="66"/>
                </a:moveTo>
                <a:cubicBezTo>
                  <a:pt x="81" y="66"/>
                  <a:pt x="73" y="58"/>
                  <a:pt x="73" y="48"/>
                </a:cubicBezTo>
                <a:cubicBezTo>
                  <a:pt x="73" y="38"/>
                  <a:pt x="81" y="29"/>
                  <a:pt x="91" y="29"/>
                </a:cubicBezTo>
                <a:cubicBezTo>
                  <a:pt x="101" y="29"/>
                  <a:pt x="109" y="38"/>
                  <a:pt x="109" y="48"/>
                </a:cubicBezTo>
                <a:cubicBezTo>
                  <a:pt x="109" y="58"/>
                  <a:pt x="101" y="66"/>
                  <a:pt x="91" y="6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2" name="Freeform 180"/>
          <p:cNvSpPr/>
          <p:nvPr/>
        </p:nvSpPr>
        <p:spPr>
          <a:xfrm>
            <a:off x="7356475" y="4418013"/>
            <a:ext cx="26988" cy="20637"/>
          </a:xfrm>
          <a:custGeom>
            <a:avLst/>
            <a:gdLst/>
            <a:ahLst/>
            <a:cxnLst>
              <a:cxn ang="0">
                <a:pos x="15287" y="0"/>
              </a:cxn>
              <a:cxn ang="0">
                <a:pos x="9172" y="0"/>
              </a:cxn>
              <a:cxn ang="0">
                <a:pos x="3057" y="3024"/>
              </a:cxn>
              <a:cxn ang="0">
                <a:pos x="0" y="9072"/>
              </a:cxn>
              <a:cxn ang="0">
                <a:pos x="3057" y="18143"/>
              </a:cxn>
              <a:cxn ang="0">
                <a:pos x="9172" y="21167"/>
              </a:cxn>
              <a:cxn ang="0">
                <a:pos x="15287" y="21167"/>
              </a:cxn>
              <a:cxn ang="0">
                <a:pos x="24459" y="18143"/>
              </a:cxn>
              <a:cxn ang="0">
                <a:pos x="27516" y="9072"/>
              </a:cxn>
              <a:cxn ang="0">
                <a:pos x="24459" y="3024"/>
              </a:cxn>
              <a:cxn ang="0">
                <a:pos x="15287" y="0"/>
              </a:cxn>
            </a:cxnLst>
            <a:rect l="0" t="0" r="0" b="0"/>
            <a:pathLst>
              <a:path w="9" h="7">
                <a:moveTo>
                  <a:pt x="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0" y="3"/>
                </a:cubicBezTo>
                <a:cubicBezTo>
                  <a:pt x="0" y="4"/>
                  <a:pt x="0" y="5"/>
                  <a:pt x="1" y="6"/>
                </a:cubicBezTo>
                <a:cubicBezTo>
                  <a:pt x="1" y="6"/>
                  <a:pt x="2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6" y="7"/>
                  <a:pt x="7" y="6"/>
                  <a:pt x="8" y="6"/>
                </a:cubicBezTo>
                <a:cubicBezTo>
                  <a:pt x="9" y="5"/>
                  <a:pt x="9" y="4"/>
                  <a:pt x="9" y="3"/>
                </a:cubicBezTo>
                <a:cubicBezTo>
                  <a:pt x="9" y="3"/>
                  <a:pt x="9" y="2"/>
                  <a:pt x="8" y="1"/>
                </a:cubicBezTo>
                <a:cubicBezTo>
                  <a:pt x="7" y="1"/>
                  <a:pt x="6" y="0"/>
                  <a:pt x="5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3" name="Freeform 181"/>
          <p:cNvSpPr/>
          <p:nvPr/>
        </p:nvSpPr>
        <p:spPr>
          <a:xfrm>
            <a:off x="7451725" y="4418013"/>
            <a:ext cx="26988" cy="63500"/>
          </a:xfrm>
          <a:custGeom>
            <a:avLst/>
            <a:gdLst/>
            <a:ahLst/>
            <a:cxnLst>
              <a:cxn ang="0">
                <a:pos x="9172" y="0"/>
              </a:cxn>
              <a:cxn ang="0">
                <a:pos x="3057" y="3024"/>
              </a:cxn>
              <a:cxn ang="0">
                <a:pos x="0" y="12095"/>
              </a:cxn>
              <a:cxn ang="0">
                <a:pos x="0" y="51405"/>
              </a:cxn>
              <a:cxn ang="0">
                <a:pos x="3057" y="60476"/>
              </a:cxn>
              <a:cxn ang="0">
                <a:pos x="9172" y="63500"/>
              </a:cxn>
              <a:cxn ang="0">
                <a:pos x="24459" y="54429"/>
              </a:cxn>
              <a:cxn ang="0">
                <a:pos x="27516" y="33262"/>
              </a:cxn>
              <a:cxn ang="0">
                <a:pos x="24459" y="12095"/>
              </a:cxn>
              <a:cxn ang="0">
                <a:pos x="9172" y="0"/>
              </a:cxn>
            </a:cxnLst>
            <a:rect l="0" t="0" r="0" b="0"/>
            <a:pathLst>
              <a:path w="9" h="21">
                <a:moveTo>
                  <a:pt x="3" y="0"/>
                </a:moveTo>
                <a:cubicBezTo>
                  <a:pt x="2" y="0"/>
                  <a:pt x="1" y="1"/>
                  <a:pt x="1" y="1"/>
                </a:cubicBezTo>
                <a:cubicBezTo>
                  <a:pt x="0" y="2"/>
                  <a:pt x="0" y="3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9"/>
                  <a:pt x="1" y="20"/>
                </a:cubicBezTo>
                <a:cubicBezTo>
                  <a:pt x="1" y="21"/>
                  <a:pt x="2" y="21"/>
                  <a:pt x="3" y="21"/>
                </a:cubicBezTo>
                <a:cubicBezTo>
                  <a:pt x="5" y="21"/>
                  <a:pt x="7" y="20"/>
                  <a:pt x="8" y="18"/>
                </a:cubicBezTo>
                <a:cubicBezTo>
                  <a:pt x="9" y="16"/>
                  <a:pt x="9" y="13"/>
                  <a:pt x="9" y="11"/>
                </a:cubicBezTo>
                <a:cubicBezTo>
                  <a:pt x="9" y="8"/>
                  <a:pt x="9" y="6"/>
                  <a:pt x="8" y="4"/>
                </a:cubicBezTo>
                <a:cubicBezTo>
                  <a:pt x="7" y="1"/>
                  <a:pt x="5" y="0"/>
                  <a:pt x="3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4" name="Freeform 182"/>
          <p:cNvSpPr/>
          <p:nvPr/>
        </p:nvSpPr>
        <p:spPr>
          <a:xfrm>
            <a:off x="7262813" y="4418013"/>
            <a:ext cx="25400" cy="20637"/>
          </a:xfrm>
          <a:custGeom>
            <a:avLst/>
            <a:gdLst/>
            <a:ahLst/>
            <a:cxnLst>
              <a:cxn ang="0">
                <a:pos x="14111" y="0"/>
              </a:cxn>
              <a:cxn ang="0">
                <a:pos x="11289" y="0"/>
              </a:cxn>
              <a:cxn ang="0">
                <a:pos x="2822" y="3024"/>
              </a:cxn>
              <a:cxn ang="0">
                <a:pos x="0" y="9072"/>
              </a:cxn>
              <a:cxn ang="0">
                <a:pos x="2822" y="18143"/>
              </a:cxn>
              <a:cxn ang="0">
                <a:pos x="11289" y="21167"/>
              </a:cxn>
              <a:cxn ang="0">
                <a:pos x="14111" y="21167"/>
              </a:cxn>
              <a:cxn ang="0">
                <a:pos x="22578" y="18143"/>
              </a:cxn>
              <a:cxn ang="0">
                <a:pos x="25400" y="9072"/>
              </a:cxn>
              <a:cxn ang="0">
                <a:pos x="22578" y="3024"/>
              </a:cxn>
              <a:cxn ang="0">
                <a:pos x="14111" y="0"/>
              </a:cxn>
            </a:cxnLst>
            <a:rect l="0" t="0" r="0" b="0"/>
            <a:pathLst>
              <a:path w="9" h="7">
                <a:moveTo>
                  <a:pt x="5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2" y="0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0" y="5"/>
                  <a:pt x="1" y="6"/>
                </a:cubicBezTo>
                <a:cubicBezTo>
                  <a:pt x="2" y="6"/>
                  <a:pt x="2" y="7"/>
                  <a:pt x="4" y="7"/>
                </a:cubicBezTo>
                <a:cubicBezTo>
                  <a:pt x="5" y="7"/>
                  <a:pt x="5" y="7"/>
                  <a:pt x="5" y="7"/>
                </a:cubicBezTo>
                <a:cubicBezTo>
                  <a:pt x="6" y="7"/>
                  <a:pt x="7" y="6"/>
                  <a:pt x="8" y="6"/>
                </a:cubicBezTo>
                <a:cubicBezTo>
                  <a:pt x="9" y="5"/>
                  <a:pt x="9" y="4"/>
                  <a:pt x="9" y="3"/>
                </a:cubicBezTo>
                <a:cubicBezTo>
                  <a:pt x="9" y="2"/>
                  <a:pt x="9" y="2"/>
                  <a:pt x="8" y="1"/>
                </a:cubicBezTo>
                <a:cubicBezTo>
                  <a:pt x="7" y="0"/>
                  <a:pt x="6" y="0"/>
                  <a:pt x="5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5" name="Freeform 183"/>
          <p:cNvSpPr>
            <a:spLocks noEditPoints="1"/>
          </p:cNvSpPr>
          <p:nvPr/>
        </p:nvSpPr>
        <p:spPr>
          <a:xfrm>
            <a:off x="7077075" y="4310063"/>
            <a:ext cx="496888" cy="228600"/>
          </a:xfrm>
          <a:custGeom>
            <a:avLst/>
            <a:gdLst/>
            <a:ahLst/>
            <a:cxnLst>
              <a:cxn ang="0">
                <a:pos x="23972" y="0"/>
              </a:cxn>
              <a:cxn ang="0">
                <a:pos x="0" y="228600"/>
              </a:cxn>
              <a:cxn ang="0">
                <a:pos x="497416" y="24063"/>
              </a:cxn>
              <a:cxn ang="0">
                <a:pos x="98884" y="168442"/>
              </a:cxn>
              <a:cxn ang="0">
                <a:pos x="128849" y="171450"/>
              </a:cxn>
              <a:cxn ang="0">
                <a:pos x="140835" y="183482"/>
              </a:cxn>
              <a:cxn ang="0">
                <a:pos x="128849" y="192505"/>
              </a:cxn>
              <a:cxn ang="0">
                <a:pos x="77909" y="189497"/>
              </a:cxn>
              <a:cxn ang="0">
                <a:pos x="71916" y="99261"/>
              </a:cxn>
              <a:cxn ang="0">
                <a:pos x="86898" y="87229"/>
              </a:cxn>
              <a:cxn ang="0">
                <a:pos x="137838" y="90237"/>
              </a:cxn>
              <a:cxn ang="0">
                <a:pos x="137838" y="105276"/>
              </a:cxn>
              <a:cxn ang="0">
                <a:pos x="104877" y="108284"/>
              </a:cxn>
              <a:cxn ang="0">
                <a:pos x="95887" y="120316"/>
              </a:cxn>
              <a:cxn ang="0">
                <a:pos x="98884" y="168442"/>
              </a:cxn>
              <a:cxn ang="0">
                <a:pos x="230729" y="189497"/>
              </a:cxn>
              <a:cxn ang="0">
                <a:pos x="215747" y="189497"/>
              </a:cxn>
              <a:cxn ang="0">
                <a:pos x="212750" y="162426"/>
              </a:cxn>
              <a:cxn ang="0">
                <a:pos x="200764" y="150395"/>
              </a:cxn>
              <a:cxn ang="0">
                <a:pos x="188778" y="153403"/>
              </a:cxn>
              <a:cxn ang="0">
                <a:pos x="185782" y="180474"/>
              </a:cxn>
              <a:cxn ang="0">
                <a:pos x="173796" y="192505"/>
              </a:cxn>
              <a:cxn ang="0">
                <a:pos x="164807" y="180474"/>
              </a:cxn>
              <a:cxn ang="0">
                <a:pos x="167803" y="90237"/>
              </a:cxn>
              <a:cxn ang="0">
                <a:pos x="221740" y="87229"/>
              </a:cxn>
              <a:cxn ang="0">
                <a:pos x="233726" y="99261"/>
              </a:cxn>
              <a:cxn ang="0">
                <a:pos x="323620" y="192505"/>
              </a:cxn>
              <a:cxn ang="0">
                <a:pos x="308638" y="183482"/>
              </a:cxn>
              <a:cxn ang="0">
                <a:pos x="296652" y="159418"/>
              </a:cxn>
              <a:cxn ang="0">
                <a:pos x="284666" y="150395"/>
              </a:cxn>
              <a:cxn ang="0">
                <a:pos x="278673" y="162426"/>
              </a:cxn>
              <a:cxn ang="0">
                <a:pos x="275676" y="189497"/>
              </a:cxn>
              <a:cxn ang="0">
                <a:pos x="260694" y="189497"/>
              </a:cxn>
              <a:cxn ang="0">
                <a:pos x="257697" y="102268"/>
              </a:cxn>
              <a:cxn ang="0">
                <a:pos x="269683" y="87229"/>
              </a:cxn>
              <a:cxn ang="0">
                <a:pos x="323620" y="93245"/>
              </a:cxn>
              <a:cxn ang="0">
                <a:pos x="326617" y="135355"/>
              </a:cxn>
              <a:cxn ang="0">
                <a:pos x="320624" y="150395"/>
              </a:cxn>
              <a:cxn ang="0">
                <a:pos x="320624" y="159418"/>
              </a:cxn>
              <a:cxn ang="0">
                <a:pos x="323620" y="192505"/>
              </a:cxn>
              <a:cxn ang="0">
                <a:pos x="425500" y="147387"/>
              </a:cxn>
              <a:cxn ang="0">
                <a:pos x="413515" y="183482"/>
              </a:cxn>
              <a:cxn ang="0">
                <a:pos x="365571" y="192505"/>
              </a:cxn>
              <a:cxn ang="0">
                <a:pos x="350588" y="180474"/>
              </a:cxn>
              <a:cxn ang="0">
                <a:pos x="356581" y="90237"/>
              </a:cxn>
              <a:cxn ang="0">
                <a:pos x="386546" y="87229"/>
              </a:cxn>
              <a:cxn ang="0">
                <a:pos x="422504" y="126332"/>
              </a:cxn>
              <a:cxn ang="0">
                <a:pos x="425500" y="138363"/>
              </a:cxn>
            </a:cxnLst>
            <a:rect l="0" t="0" r="0" b="0"/>
            <a:pathLst>
              <a:path w="166" h="76">
                <a:moveTo>
                  <a:pt x="158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76"/>
                  <a:pt x="0" y="76"/>
                  <a:pt x="0" y="76"/>
                </a:cubicBezTo>
                <a:cubicBezTo>
                  <a:pt x="166" y="76"/>
                  <a:pt x="166" y="76"/>
                  <a:pt x="166" y="76"/>
                </a:cubicBezTo>
                <a:cubicBezTo>
                  <a:pt x="166" y="8"/>
                  <a:pt x="166" y="8"/>
                  <a:pt x="166" y="8"/>
                </a:cubicBezTo>
                <a:cubicBezTo>
                  <a:pt x="166" y="3"/>
                  <a:pt x="163" y="0"/>
                  <a:pt x="158" y="0"/>
                </a:cubicBezTo>
                <a:close/>
                <a:moveTo>
                  <a:pt x="33" y="56"/>
                </a:moveTo>
                <a:cubicBezTo>
                  <a:pt x="33" y="57"/>
                  <a:pt x="34" y="57"/>
                  <a:pt x="35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4" y="57"/>
                  <a:pt x="45" y="58"/>
                  <a:pt x="46" y="58"/>
                </a:cubicBezTo>
                <a:cubicBezTo>
                  <a:pt x="47" y="59"/>
                  <a:pt x="47" y="60"/>
                  <a:pt x="47" y="61"/>
                </a:cubicBezTo>
                <a:cubicBezTo>
                  <a:pt x="47" y="62"/>
                  <a:pt x="47" y="63"/>
                  <a:pt x="46" y="63"/>
                </a:cubicBezTo>
                <a:cubicBezTo>
                  <a:pt x="45" y="64"/>
                  <a:pt x="44" y="64"/>
                  <a:pt x="43" y="64"/>
                </a:cubicBezTo>
                <a:cubicBezTo>
                  <a:pt x="29" y="64"/>
                  <a:pt x="29" y="64"/>
                  <a:pt x="29" y="64"/>
                </a:cubicBezTo>
                <a:cubicBezTo>
                  <a:pt x="28" y="64"/>
                  <a:pt x="27" y="64"/>
                  <a:pt x="26" y="63"/>
                </a:cubicBezTo>
                <a:cubicBezTo>
                  <a:pt x="25" y="62"/>
                  <a:pt x="24" y="61"/>
                  <a:pt x="24" y="60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2"/>
                  <a:pt x="25" y="31"/>
                  <a:pt x="26" y="30"/>
                </a:cubicBezTo>
                <a:cubicBezTo>
                  <a:pt x="27" y="29"/>
                  <a:pt x="28" y="29"/>
                  <a:pt x="29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4" y="29"/>
                  <a:pt x="45" y="29"/>
                  <a:pt x="46" y="30"/>
                </a:cubicBezTo>
                <a:cubicBezTo>
                  <a:pt x="47" y="31"/>
                  <a:pt x="47" y="32"/>
                  <a:pt x="47" y="33"/>
                </a:cubicBezTo>
                <a:cubicBezTo>
                  <a:pt x="47" y="34"/>
                  <a:pt x="47" y="34"/>
                  <a:pt x="46" y="35"/>
                </a:cubicBezTo>
                <a:cubicBezTo>
                  <a:pt x="45" y="36"/>
                  <a:pt x="44" y="36"/>
                  <a:pt x="43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4" y="36"/>
                  <a:pt x="33" y="37"/>
                  <a:pt x="33" y="37"/>
                </a:cubicBezTo>
                <a:cubicBezTo>
                  <a:pt x="32" y="38"/>
                  <a:pt x="32" y="39"/>
                  <a:pt x="32" y="40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4"/>
                  <a:pt x="32" y="55"/>
                  <a:pt x="33" y="56"/>
                </a:cubicBezTo>
                <a:close/>
                <a:moveTo>
                  <a:pt x="78" y="60"/>
                </a:moveTo>
                <a:cubicBezTo>
                  <a:pt x="78" y="61"/>
                  <a:pt x="78" y="62"/>
                  <a:pt x="77" y="63"/>
                </a:cubicBezTo>
                <a:cubicBezTo>
                  <a:pt x="76" y="64"/>
                  <a:pt x="76" y="64"/>
                  <a:pt x="75" y="64"/>
                </a:cubicBezTo>
                <a:cubicBezTo>
                  <a:pt x="74" y="64"/>
                  <a:pt x="73" y="64"/>
                  <a:pt x="72" y="63"/>
                </a:cubicBezTo>
                <a:cubicBezTo>
                  <a:pt x="71" y="62"/>
                  <a:pt x="71" y="61"/>
                  <a:pt x="71" y="60"/>
                </a:cubicBezTo>
                <a:cubicBezTo>
                  <a:pt x="71" y="54"/>
                  <a:pt x="71" y="54"/>
                  <a:pt x="71" y="54"/>
                </a:cubicBezTo>
                <a:cubicBezTo>
                  <a:pt x="71" y="53"/>
                  <a:pt x="71" y="52"/>
                  <a:pt x="70" y="51"/>
                </a:cubicBezTo>
                <a:cubicBezTo>
                  <a:pt x="69" y="50"/>
                  <a:pt x="68" y="50"/>
                  <a:pt x="67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4" y="50"/>
                  <a:pt x="64" y="50"/>
                  <a:pt x="63" y="51"/>
                </a:cubicBezTo>
                <a:cubicBezTo>
                  <a:pt x="62" y="52"/>
                  <a:pt x="62" y="53"/>
                  <a:pt x="62" y="54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61"/>
                  <a:pt x="61" y="62"/>
                  <a:pt x="61" y="63"/>
                </a:cubicBezTo>
                <a:cubicBezTo>
                  <a:pt x="60" y="64"/>
                  <a:pt x="59" y="64"/>
                  <a:pt x="58" y="64"/>
                </a:cubicBezTo>
                <a:cubicBezTo>
                  <a:pt x="57" y="64"/>
                  <a:pt x="56" y="64"/>
                  <a:pt x="56" y="63"/>
                </a:cubicBezTo>
                <a:cubicBezTo>
                  <a:pt x="55" y="62"/>
                  <a:pt x="55" y="61"/>
                  <a:pt x="55" y="60"/>
                </a:cubicBezTo>
                <a:cubicBezTo>
                  <a:pt x="55" y="33"/>
                  <a:pt x="55" y="33"/>
                  <a:pt x="55" y="33"/>
                </a:cubicBezTo>
                <a:cubicBezTo>
                  <a:pt x="55" y="32"/>
                  <a:pt x="55" y="31"/>
                  <a:pt x="56" y="30"/>
                </a:cubicBezTo>
                <a:cubicBezTo>
                  <a:pt x="57" y="29"/>
                  <a:pt x="58" y="29"/>
                  <a:pt x="5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5" y="29"/>
                  <a:pt x="76" y="29"/>
                  <a:pt x="77" y="30"/>
                </a:cubicBezTo>
                <a:cubicBezTo>
                  <a:pt x="78" y="31"/>
                  <a:pt x="78" y="32"/>
                  <a:pt x="78" y="33"/>
                </a:cubicBezTo>
                <a:lnTo>
                  <a:pt x="78" y="60"/>
                </a:lnTo>
                <a:close/>
                <a:moveTo>
                  <a:pt x="108" y="64"/>
                </a:moveTo>
                <a:cubicBezTo>
                  <a:pt x="107" y="65"/>
                  <a:pt x="106" y="65"/>
                  <a:pt x="105" y="64"/>
                </a:cubicBezTo>
                <a:cubicBezTo>
                  <a:pt x="104" y="63"/>
                  <a:pt x="103" y="62"/>
                  <a:pt x="103" y="61"/>
                </a:cubicBezTo>
                <a:cubicBezTo>
                  <a:pt x="102" y="60"/>
                  <a:pt x="101" y="59"/>
                  <a:pt x="101" y="57"/>
                </a:cubicBezTo>
                <a:cubicBezTo>
                  <a:pt x="100" y="56"/>
                  <a:pt x="99" y="54"/>
                  <a:pt x="99" y="53"/>
                </a:cubicBezTo>
                <a:cubicBezTo>
                  <a:pt x="98" y="52"/>
                  <a:pt x="98" y="51"/>
                  <a:pt x="97" y="51"/>
                </a:cubicBezTo>
                <a:cubicBezTo>
                  <a:pt x="96" y="50"/>
                  <a:pt x="95" y="50"/>
                  <a:pt x="95" y="50"/>
                </a:cubicBezTo>
                <a:cubicBezTo>
                  <a:pt x="94" y="50"/>
                  <a:pt x="94" y="50"/>
                  <a:pt x="93" y="51"/>
                </a:cubicBezTo>
                <a:cubicBezTo>
                  <a:pt x="93" y="52"/>
                  <a:pt x="93" y="52"/>
                  <a:pt x="93" y="54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1"/>
                  <a:pt x="92" y="62"/>
                  <a:pt x="92" y="63"/>
                </a:cubicBezTo>
                <a:cubicBezTo>
                  <a:pt x="91" y="64"/>
                  <a:pt x="90" y="64"/>
                  <a:pt x="89" y="64"/>
                </a:cubicBezTo>
                <a:cubicBezTo>
                  <a:pt x="88" y="64"/>
                  <a:pt x="87" y="64"/>
                  <a:pt x="87" y="63"/>
                </a:cubicBezTo>
                <a:cubicBezTo>
                  <a:pt x="86" y="62"/>
                  <a:pt x="86" y="61"/>
                  <a:pt x="86" y="60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2"/>
                  <a:pt x="86" y="31"/>
                  <a:pt x="87" y="31"/>
                </a:cubicBezTo>
                <a:cubicBezTo>
                  <a:pt x="88" y="30"/>
                  <a:pt x="89" y="29"/>
                  <a:pt x="90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7" y="30"/>
                  <a:pt x="108" y="31"/>
                </a:cubicBezTo>
                <a:cubicBezTo>
                  <a:pt x="109" y="31"/>
                  <a:pt x="109" y="32"/>
                  <a:pt x="109" y="34"/>
                </a:cubicBezTo>
                <a:cubicBezTo>
                  <a:pt x="109" y="45"/>
                  <a:pt x="109" y="45"/>
                  <a:pt x="109" y="45"/>
                </a:cubicBezTo>
                <a:cubicBezTo>
                  <a:pt x="109" y="47"/>
                  <a:pt x="109" y="47"/>
                  <a:pt x="108" y="48"/>
                </a:cubicBezTo>
                <a:cubicBezTo>
                  <a:pt x="108" y="49"/>
                  <a:pt x="107" y="49"/>
                  <a:pt x="107" y="50"/>
                </a:cubicBezTo>
                <a:cubicBezTo>
                  <a:pt x="106" y="50"/>
                  <a:pt x="106" y="50"/>
                  <a:pt x="106" y="51"/>
                </a:cubicBezTo>
                <a:cubicBezTo>
                  <a:pt x="106" y="52"/>
                  <a:pt x="106" y="52"/>
                  <a:pt x="107" y="53"/>
                </a:cubicBezTo>
                <a:cubicBezTo>
                  <a:pt x="107" y="54"/>
                  <a:pt x="108" y="56"/>
                  <a:pt x="110" y="59"/>
                </a:cubicBezTo>
                <a:cubicBezTo>
                  <a:pt x="111" y="61"/>
                  <a:pt x="111" y="63"/>
                  <a:pt x="108" y="64"/>
                </a:cubicBezTo>
                <a:close/>
                <a:moveTo>
                  <a:pt x="142" y="46"/>
                </a:moveTo>
                <a:cubicBezTo>
                  <a:pt x="142" y="47"/>
                  <a:pt x="142" y="48"/>
                  <a:pt x="142" y="49"/>
                </a:cubicBezTo>
                <a:cubicBezTo>
                  <a:pt x="142" y="49"/>
                  <a:pt x="141" y="50"/>
                  <a:pt x="141" y="51"/>
                </a:cubicBezTo>
                <a:cubicBezTo>
                  <a:pt x="141" y="55"/>
                  <a:pt x="140" y="58"/>
                  <a:pt x="138" y="61"/>
                </a:cubicBezTo>
                <a:cubicBezTo>
                  <a:pt x="136" y="63"/>
                  <a:pt x="133" y="64"/>
                  <a:pt x="129" y="64"/>
                </a:cubicBezTo>
                <a:cubicBezTo>
                  <a:pt x="122" y="64"/>
                  <a:pt x="122" y="64"/>
                  <a:pt x="122" y="64"/>
                </a:cubicBezTo>
                <a:cubicBezTo>
                  <a:pt x="121" y="64"/>
                  <a:pt x="120" y="64"/>
                  <a:pt x="119" y="63"/>
                </a:cubicBezTo>
                <a:cubicBezTo>
                  <a:pt x="118" y="62"/>
                  <a:pt x="117" y="61"/>
                  <a:pt x="117" y="60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2"/>
                  <a:pt x="118" y="31"/>
                  <a:pt x="119" y="30"/>
                </a:cubicBezTo>
                <a:cubicBezTo>
                  <a:pt x="120" y="29"/>
                  <a:pt x="121" y="29"/>
                  <a:pt x="122" y="29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33" y="29"/>
                  <a:pt x="136" y="30"/>
                  <a:pt x="138" y="33"/>
                </a:cubicBezTo>
                <a:cubicBezTo>
                  <a:pt x="140" y="35"/>
                  <a:pt x="141" y="38"/>
                  <a:pt x="141" y="42"/>
                </a:cubicBezTo>
                <a:cubicBezTo>
                  <a:pt x="141" y="43"/>
                  <a:pt x="142" y="44"/>
                  <a:pt x="142" y="45"/>
                </a:cubicBezTo>
                <a:cubicBezTo>
                  <a:pt x="142" y="45"/>
                  <a:pt x="142" y="46"/>
                  <a:pt x="142" y="4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6" name="Freeform 184"/>
          <p:cNvSpPr/>
          <p:nvPr/>
        </p:nvSpPr>
        <p:spPr>
          <a:xfrm>
            <a:off x="7077075" y="4568825"/>
            <a:ext cx="496888" cy="47625"/>
          </a:xfrm>
          <a:custGeom>
            <a:avLst/>
            <a:gdLst/>
            <a:ahLst/>
            <a:cxnLst>
              <a:cxn ang="0">
                <a:pos x="0" y="24342"/>
              </a:cxn>
              <a:cxn ang="0">
                <a:pos x="23972" y="48684"/>
              </a:cxn>
              <a:cxn ang="0">
                <a:pos x="473444" y="48684"/>
              </a:cxn>
              <a:cxn ang="0">
                <a:pos x="497416" y="24342"/>
              </a:cxn>
              <a:cxn ang="0">
                <a:pos x="497416" y="0"/>
              </a:cxn>
              <a:cxn ang="0">
                <a:pos x="0" y="0"/>
              </a:cxn>
              <a:cxn ang="0">
                <a:pos x="0" y="24342"/>
              </a:cxn>
            </a:cxnLst>
            <a:rect l="0" t="0" r="0" b="0"/>
            <a:pathLst>
              <a:path w="166" h="16">
                <a:moveTo>
                  <a:pt x="0" y="8"/>
                </a:moveTo>
                <a:cubicBezTo>
                  <a:pt x="0" y="13"/>
                  <a:pt x="3" y="16"/>
                  <a:pt x="8" y="16"/>
                </a:cubicBezTo>
                <a:cubicBezTo>
                  <a:pt x="158" y="16"/>
                  <a:pt x="158" y="16"/>
                  <a:pt x="158" y="16"/>
                </a:cubicBezTo>
                <a:cubicBezTo>
                  <a:pt x="163" y="16"/>
                  <a:pt x="166" y="13"/>
                  <a:pt x="166" y="8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0"/>
                  <a:pt x="0" y="0"/>
                  <a:pt x="0" y="0"/>
                </a:cubicBezTo>
                <a:lnTo>
                  <a:pt x="0" y="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7" name="Freeform 185"/>
          <p:cNvSpPr/>
          <p:nvPr/>
        </p:nvSpPr>
        <p:spPr>
          <a:xfrm>
            <a:off x="7896225" y="4359275"/>
            <a:ext cx="541338" cy="209550"/>
          </a:xfrm>
          <a:custGeom>
            <a:avLst/>
            <a:gdLst/>
            <a:ahLst/>
            <a:cxnLst>
              <a:cxn ang="0">
                <a:pos x="541867" y="71846"/>
              </a:cxn>
              <a:cxn ang="0">
                <a:pos x="541867" y="41910"/>
              </a:cxn>
              <a:cxn ang="0">
                <a:pos x="421452" y="41910"/>
              </a:cxn>
              <a:cxn ang="0">
                <a:pos x="421452" y="29936"/>
              </a:cxn>
              <a:cxn ang="0">
                <a:pos x="391348" y="0"/>
              </a:cxn>
              <a:cxn ang="0">
                <a:pos x="225778" y="8981"/>
              </a:cxn>
              <a:cxn ang="0">
                <a:pos x="195674" y="41910"/>
              </a:cxn>
              <a:cxn ang="0">
                <a:pos x="195674" y="62865"/>
              </a:cxn>
              <a:cxn ang="0">
                <a:pos x="180622" y="62865"/>
              </a:cxn>
              <a:cxn ang="0">
                <a:pos x="180622" y="89808"/>
              </a:cxn>
              <a:cxn ang="0">
                <a:pos x="0" y="89808"/>
              </a:cxn>
              <a:cxn ang="0">
                <a:pos x="0" y="119743"/>
              </a:cxn>
              <a:cxn ang="0">
                <a:pos x="180622" y="119743"/>
              </a:cxn>
              <a:cxn ang="0">
                <a:pos x="180622" y="146686"/>
              </a:cxn>
              <a:cxn ang="0">
                <a:pos x="195674" y="146686"/>
              </a:cxn>
              <a:cxn ang="0">
                <a:pos x="195674" y="167641"/>
              </a:cxn>
              <a:cxn ang="0">
                <a:pos x="225778" y="200570"/>
              </a:cxn>
              <a:cxn ang="0">
                <a:pos x="391348" y="209551"/>
              </a:cxn>
              <a:cxn ang="0">
                <a:pos x="421452" y="179615"/>
              </a:cxn>
              <a:cxn ang="0">
                <a:pos x="421452" y="167641"/>
              </a:cxn>
              <a:cxn ang="0">
                <a:pos x="541867" y="167641"/>
              </a:cxn>
              <a:cxn ang="0">
                <a:pos x="541867" y="137705"/>
              </a:cxn>
              <a:cxn ang="0">
                <a:pos x="421452" y="137705"/>
              </a:cxn>
              <a:cxn ang="0">
                <a:pos x="421452" y="71846"/>
              </a:cxn>
              <a:cxn ang="0">
                <a:pos x="541867" y="71846"/>
              </a:cxn>
            </a:cxnLst>
            <a:rect l="0" t="0" r="0" b="0"/>
            <a:pathLst>
              <a:path w="180" h="70">
                <a:moveTo>
                  <a:pt x="180" y="24"/>
                </a:moveTo>
                <a:cubicBezTo>
                  <a:pt x="180" y="14"/>
                  <a:pt x="180" y="14"/>
                  <a:pt x="180" y="14"/>
                </a:cubicBezTo>
                <a:cubicBezTo>
                  <a:pt x="140" y="14"/>
                  <a:pt x="140" y="14"/>
                  <a:pt x="140" y="14"/>
                </a:cubicBezTo>
                <a:cubicBezTo>
                  <a:pt x="140" y="10"/>
                  <a:pt x="140" y="10"/>
                  <a:pt x="140" y="10"/>
                </a:cubicBezTo>
                <a:cubicBezTo>
                  <a:pt x="140" y="4"/>
                  <a:pt x="135" y="0"/>
                  <a:pt x="130" y="0"/>
                </a:cubicBezTo>
                <a:cubicBezTo>
                  <a:pt x="75" y="3"/>
                  <a:pt x="75" y="3"/>
                  <a:pt x="75" y="3"/>
                </a:cubicBezTo>
                <a:cubicBezTo>
                  <a:pt x="69" y="3"/>
                  <a:pt x="65" y="8"/>
                  <a:pt x="65" y="14"/>
                </a:cubicBezTo>
                <a:cubicBezTo>
                  <a:pt x="65" y="21"/>
                  <a:pt x="65" y="21"/>
                  <a:pt x="65" y="21"/>
                </a:cubicBezTo>
                <a:cubicBezTo>
                  <a:pt x="60" y="21"/>
                  <a:pt x="60" y="21"/>
                  <a:pt x="60" y="21"/>
                </a:cubicBezTo>
                <a:cubicBezTo>
                  <a:pt x="60" y="30"/>
                  <a:pt x="60" y="30"/>
                  <a:pt x="6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49"/>
                  <a:pt x="60" y="49"/>
                  <a:pt x="60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56"/>
                  <a:pt x="65" y="56"/>
                  <a:pt x="65" y="56"/>
                </a:cubicBezTo>
                <a:cubicBezTo>
                  <a:pt x="65" y="62"/>
                  <a:pt x="69" y="67"/>
                  <a:pt x="75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5" y="70"/>
                  <a:pt x="140" y="66"/>
                  <a:pt x="140" y="60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0" y="46"/>
                  <a:pt x="180" y="46"/>
                  <a:pt x="180" y="46"/>
                </a:cubicBezTo>
                <a:cubicBezTo>
                  <a:pt x="140" y="46"/>
                  <a:pt x="140" y="46"/>
                  <a:pt x="140" y="46"/>
                </a:cubicBezTo>
                <a:cubicBezTo>
                  <a:pt x="140" y="24"/>
                  <a:pt x="140" y="24"/>
                  <a:pt x="140" y="24"/>
                </a:cubicBezTo>
                <a:lnTo>
                  <a:pt x="180" y="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8" name="Freeform 186"/>
          <p:cNvSpPr/>
          <p:nvPr/>
        </p:nvSpPr>
        <p:spPr>
          <a:xfrm>
            <a:off x="8842375" y="4222750"/>
            <a:ext cx="455613" cy="457200"/>
          </a:xfrm>
          <a:custGeom>
            <a:avLst/>
            <a:gdLst/>
            <a:ahLst/>
            <a:cxnLst>
              <a:cxn ang="0">
                <a:pos x="226483" y="44450"/>
              </a:cxn>
              <a:cxn ang="0">
                <a:pos x="251883" y="0"/>
              </a:cxn>
              <a:cxn ang="0">
                <a:pos x="266700" y="48683"/>
              </a:cxn>
              <a:cxn ang="0">
                <a:pos x="300566" y="12700"/>
              </a:cxn>
              <a:cxn ang="0">
                <a:pos x="302683" y="59267"/>
              </a:cxn>
              <a:cxn ang="0">
                <a:pos x="340783" y="29633"/>
              </a:cxn>
              <a:cxn ang="0">
                <a:pos x="336550" y="80433"/>
              </a:cxn>
              <a:cxn ang="0">
                <a:pos x="381000" y="57150"/>
              </a:cxn>
              <a:cxn ang="0">
                <a:pos x="361950" y="105833"/>
              </a:cxn>
              <a:cxn ang="0">
                <a:pos x="414866" y="93133"/>
              </a:cxn>
              <a:cxn ang="0">
                <a:pos x="387350" y="137583"/>
              </a:cxn>
              <a:cxn ang="0">
                <a:pos x="436033" y="135467"/>
              </a:cxn>
              <a:cxn ang="0">
                <a:pos x="402166" y="171450"/>
              </a:cxn>
              <a:cxn ang="0">
                <a:pos x="450850" y="179917"/>
              </a:cxn>
              <a:cxn ang="0">
                <a:pos x="410633" y="209550"/>
              </a:cxn>
              <a:cxn ang="0">
                <a:pos x="455083" y="228600"/>
              </a:cxn>
              <a:cxn ang="0">
                <a:pos x="410633" y="247650"/>
              </a:cxn>
              <a:cxn ang="0">
                <a:pos x="450850" y="277283"/>
              </a:cxn>
              <a:cxn ang="0">
                <a:pos x="402166" y="285750"/>
              </a:cxn>
              <a:cxn ang="0">
                <a:pos x="436033" y="321733"/>
              </a:cxn>
              <a:cxn ang="0">
                <a:pos x="387350" y="319617"/>
              </a:cxn>
              <a:cxn ang="0">
                <a:pos x="414866" y="364067"/>
              </a:cxn>
              <a:cxn ang="0">
                <a:pos x="361950" y="351367"/>
              </a:cxn>
              <a:cxn ang="0">
                <a:pos x="381000" y="400050"/>
              </a:cxn>
              <a:cxn ang="0">
                <a:pos x="336550" y="376767"/>
              </a:cxn>
              <a:cxn ang="0">
                <a:pos x="340783" y="427567"/>
              </a:cxn>
              <a:cxn ang="0">
                <a:pos x="302683" y="397933"/>
              </a:cxn>
              <a:cxn ang="0">
                <a:pos x="300566" y="444500"/>
              </a:cxn>
              <a:cxn ang="0">
                <a:pos x="266700" y="408517"/>
              </a:cxn>
              <a:cxn ang="0">
                <a:pos x="251883" y="457200"/>
              </a:cxn>
              <a:cxn ang="0">
                <a:pos x="226483" y="412750"/>
              </a:cxn>
              <a:cxn ang="0">
                <a:pos x="203200" y="457200"/>
              </a:cxn>
              <a:cxn ang="0">
                <a:pos x="188383" y="408517"/>
              </a:cxn>
              <a:cxn ang="0">
                <a:pos x="158750" y="444500"/>
              </a:cxn>
              <a:cxn ang="0">
                <a:pos x="152400" y="397933"/>
              </a:cxn>
              <a:cxn ang="0">
                <a:pos x="114300" y="427567"/>
              </a:cxn>
              <a:cxn ang="0">
                <a:pos x="118533" y="376767"/>
              </a:cxn>
              <a:cxn ang="0">
                <a:pos x="74083" y="400050"/>
              </a:cxn>
              <a:cxn ang="0">
                <a:pos x="93133" y="351367"/>
              </a:cxn>
              <a:cxn ang="0">
                <a:pos x="40217" y="364067"/>
              </a:cxn>
              <a:cxn ang="0">
                <a:pos x="67733" y="319617"/>
              </a:cxn>
              <a:cxn ang="0">
                <a:pos x="19050" y="321733"/>
              </a:cxn>
              <a:cxn ang="0">
                <a:pos x="52917" y="285750"/>
              </a:cxn>
              <a:cxn ang="0">
                <a:pos x="4233" y="277283"/>
              </a:cxn>
              <a:cxn ang="0">
                <a:pos x="44450" y="247650"/>
              </a:cxn>
              <a:cxn ang="0">
                <a:pos x="0" y="228600"/>
              </a:cxn>
              <a:cxn ang="0">
                <a:pos x="44450" y="209550"/>
              </a:cxn>
              <a:cxn ang="0">
                <a:pos x="4233" y="179917"/>
              </a:cxn>
              <a:cxn ang="0">
                <a:pos x="52917" y="171450"/>
              </a:cxn>
              <a:cxn ang="0">
                <a:pos x="19050" y="135467"/>
              </a:cxn>
              <a:cxn ang="0">
                <a:pos x="67733" y="137583"/>
              </a:cxn>
              <a:cxn ang="0">
                <a:pos x="40217" y="93133"/>
              </a:cxn>
              <a:cxn ang="0">
                <a:pos x="93133" y="105833"/>
              </a:cxn>
              <a:cxn ang="0">
                <a:pos x="74083" y="57150"/>
              </a:cxn>
              <a:cxn ang="0">
                <a:pos x="118533" y="80433"/>
              </a:cxn>
              <a:cxn ang="0">
                <a:pos x="114300" y="29633"/>
              </a:cxn>
              <a:cxn ang="0">
                <a:pos x="152400" y="59267"/>
              </a:cxn>
              <a:cxn ang="0">
                <a:pos x="158750" y="12700"/>
              </a:cxn>
              <a:cxn ang="0">
                <a:pos x="188383" y="48683"/>
              </a:cxn>
              <a:cxn ang="0">
                <a:pos x="203200" y="0"/>
              </a:cxn>
              <a:cxn ang="0">
                <a:pos x="226483" y="44450"/>
              </a:cxn>
            </a:cxnLst>
            <a:rect l="0" t="0" r="0" b="0"/>
            <a:pathLst>
              <a:path w="215" h="216">
                <a:moveTo>
                  <a:pt x="107" y="21"/>
                </a:moveTo>
                <a:lnTo>
                  <a:pt x="119" y="0"/>
                </a:lnTo>
                <a:lnTo>
                  <a:pt x="126" y="23"/>
                </a:lnTo>
                <a:lnTo>
                  <a:pt x="142" y="6"/>
                </a:lnTo>
                <a:lnTo>
                  <a:pt x="143" y="28"/>
                </a:lnTo>
                <a:lnTo>
                  <a:pt x="161" y="14"/>
                </a:lnTo>
                <a:lnTo>
                  <a:pt x="159" y="38"/>
                </a:lnTo>
                <a:lnTo>
                  <a:pt x="180" y="27"/>
                </a:lnTo>
                <a:lnTo>
                  <a:pt x="171" y="50"/>
                </a:lnTo>
                <a:lnTo>
                  <a:pt x="196" y="44"/>
                </a:lnTo>
                <a:lnTo>
                  <a:pt x="183" y="65"/>
                </a:lnTo>
                <a:lnTo>
                  <a:pt x="206" y="64"/>
                </a:lnTo>
                <a:lnTo>
                  <a:pt x="190" y="81"/>
                </a:lnTo>
                <a:lnTo>
                  <a:pt x="213" y="85"/>
                </a:lnTo>
                <a:lnTo>
                  <a:pt x="194" y="99"/>
                </a:lnTo>
                <a:lnTo>
                  <a:pt x="215" y="108"/>
                </a:lnTo>
                <a:lnTo>
                  <a:pt x="194" y="117"/>
                </a:lnTo>
                <a:lnTo>
                  <a:pt x="213" y="131"/>
                </a:lnTo>
                <a:lnTo>
                  <a:pt x="190" y="135"/>
                </a:lnTo>
                <a:lnTo>
                  <a:pt x="206" y="152"/>
                </a:lnTo>
                <a:lnTo>
                  <a:pt x="183" y="151"/>
                </a:lnTo>
                <a:lnTo>
                  <a:pt x="196" y="172"/>
                </a:lnTo>
                <a:lnTo>
                  <a:pt x="171" y="166"/>
                </a:lnTo>
                <a:lnTo>
                  <a:pt x="180" y="189"/>
                </a:lnTo>
                <a:lnTo>
                  <a:pt x="159" y="178"/>
                </a:lnTo>
                <a:lnTo>
                  <a:pt x="161" y="202"/>
                </a:lnTo>
                <a:lnTo>
                  <a:pt x="143" y="188"/>
                </a:lnTo>
                <a:lnTo>
                  <a:pt x="142" y="210"/>
                </a:lnTo>
                <a:lnTo>
                  <a:pt x="126" y="193"/>
                </a:lnTo>
                <a:lnTo>
                  <a:pt x="119" y="216"/>
                </a:lnTo>
                <a:lnTo>
                  <a:pt x="107" y="195"/>
                </a:lnTo>
                <a:lnTo>
                  <a:pt x="96" y="216"/>
                </a:lnTo>
                <a:lnTo>
                  <a:pt x="89" y="193"/>
                </a:lnTo>
                <a:lnTo>
                  <a:pt x="75" y="210"/>
                </a:lnTo>
                <a:lnTo>
                  <a:pt x="72" y="188"/>
                </a:lnTo>
                <a:lnTo>
                  <a:pt x="54" y="202"/>
                </a:lnTo>
                <a:lnTo>
                  <a:pt x="56" y="178"/>
                </a:lnTo>
                <a:lnTo>
                  <a:pt x="35" y="189"/>
                </a:lnTo>
                <a:lnTo>
                  <a:pt x="44" y="166"/>
                </a:lnTo>
                <a:lnTo>
                  <a:pt x="19" y="172"/>
                </a:lnTo>
                <a:lnTo>
                  <a:pt x="32" y="151"/>
                </a:lnTo>
                <a:lnTo>
                  <a:pt x="9" y="152"/>
                </a:lnTo>
                <a:lnTo>
                  <a:pt x="25" y="135"/>
                </a:lnTo>
                <a:lnTo>
                  <a:pt x="2" y="131"/>
                </a:lnTo>
                <a:lnTo>
                  <a:pt x="21" y="117"/>
                </a:lnTo>
                <a:lnTo>
                  <a:pt x="0" y="108"/>
                </a:lnTo>
                <a:lnTo>
                  <a:pt x="21" y="99"/>
                </a:lnTo>
                <a:lnTo>
                  <a:pt x="2" y="85"/>
                </a:lnTo>
                <a:lnTo>
                  <a:pt x="25" y="81"/>
                </a:lnTo>
                <a:lnTo>
                  <a:pt x="9" y="64"/>
                </a:lnTo>
                <a:lnTo>
                  <a:pt x="32" y="65"/>
                </a:lnTo>
                <a:lnTo>
                  <a:pt x="19" y="44"/>
                </a:lnTo>
                <a:lnTo>
                  <a:pt x="44" y="50"/>
                </a:lnTo>
                <a:lnTo>
                  <a:pt x="35" y="27"/>
                </a:lnTo>
                <a:lnTo>
                  <a:pt x="56" y="38"/>
                </a:lnTo>
                <a:lnTo>
                  <a:pt x="54" y="14"/>
                </a:lnTo>
                <a:lnTo>
                  <a:pt x="72" y="28"/>
                </a:lnTo>
                <a:lnTo>
                  <a:pt x="75" y="6"/>
                </a:lnTo>
                <a:lnTo>
                  <a:pt x="89" y="23"/>
                </a:lnTo>
                <a:lnTo>
                  <a:pt x="96" y="0"/>
                </a:lnTo>
                <a:lnTo>
                  <a:pt x="107" y="2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49" name="Freeform 187"/>
          <p:cNvSpPr>
            <a:spLocks noEditPoints="1"/>
          </p:cNvSpPr>
          <p:nvPr/>
        </p:nvSpPr>
        <p:spPr>
          <a:xfrm>
            <a:off x="9882188" y="4349750"/>
            <a:ext cx="133350" cy="250825"/>
          </a:xfrm>
          <a:custGeom>
            <a:avLst/>
            <a:gdLst/>
            <a:ahLst/>
            <a:cxnLst>
              <a:cxn ang="0">
                <a:pos x="0" y="249767"/>
              </a:cxn>
              <a:cxn ang="0">
                <a:pos x="133349" y="249767"/>
              </a:cxn>
              <a:cxn ang="0">
                <a:pos x="133349" y="0"/>
              </a:cxn>
              <a:cxn ang="0">
                <a:pos x="0" y="0"/>
              </a:cxn>
              <a:cxn ang="0">
                <a:pos x="0" y="249767"/>
              </a:cxn>
              <a:cxn ang="0">
                <a:pos x="87889" y="9028"/>
              </a:cxn>
              <a:cxn ang="0">
                <a:pos x="118196" y="9028"/>
              </a:cxn>
              <a:cxn ang="0">
                <a:pos x="118196" y="240739"/>
              </a:cxn>
              <a:cxn ang="0">
                <a:pos x="87889" y="240739"/>
              </a:cxn>
              <a:cxn ang="0">
                <a:pos x="87889" y="9028"/>
              </a:cxn>
              <a:cxn ang="0">
                <a:pos x="21215" y="9028"/>
              </a:cxn>
              <a:cxn ang="0">
                <a:pos x="45460" y="9028"/>
              </a:cxn>
              <a:cxn ang="0">
                <a:pos x="45460" y="240739"/>
              </a:cxn>
              <a:cxn ang="0">
                <a:pos x="21215" y="240739"/>
              </a:cxn>
              <a:cxn ang="0">
                <a:pos x="21215" y="9028"/>
              </a:cxn>
            </a:cxnLst>
            <a:rect l="0" t="0" r="0" b="0"/>
            <a:pathLst>
              <a:path w="44" h="83">
                <a:moveTo>
                  <a:pt x="0" y="83"/>
                </a:moveTo>
                <a:cubicBezTo>
                  <a:pt x="44" y="83"/>
                  <a:pt x="44" y="83"/>
                  <a:pt x="44" y="83"/>
                </a:cubicBezTo>
                <a:cubicBezTo>
                  <a:pt x="44" y="0"/>
                  <a:pt x="44" y="0"/>
                  <a:pt x="44" y="0"/>
                </a:cubicBezTo>
                <a:cubicBezTo>
                  <a:pt x="0" y="0"/>
                  <a:pt x="0" y="0"/>
                  <a:pt x="0" y="0"/>
                </a:cubicBezTo>
                <a:lnTo>
                  <a:pt x="0" y="83"/>
                </a:lnTo>
                <a:close/>
                <a:moveTo>
                  <a:pt x="29" y="3"/>
                </a:moveTo>
                <a:cubicBezTo>
                  <a:pt x="33" y="3"/>
                  <a:pt x="37" y="3"/>
                  <a:pt x="39" y="3"/>
                </a:cubicBezTo>
                <a:cubicBezTo>
                  <a:pt x="39" y="80"/>
                  <a:pt x="39" y="80"/>
                  <a:pt x="39" y="80"/>
                </a:cubicBezTo>
                <a:cubicBezTo>
                  <a:pt x="37" y="80"/>
                  <a:pt x="33" y="80"/>
                  <a:pt x="29" y="80"/>
                </a:cubicBezTo>
                <a:lnTo>
                  <a:pt x="29" y="3"/>
                </a:lnTo>
                <a:close/>
                <a:moveTo>
                  <a:pt x="7" y="3"/>
                </a:moveTo>
                <a:cubicBezTo>
                  <a:pt x="9" y="3"/>
                  <a:pt x="12" y="3"/>
                  <a:pt x="15" y="3"/>
                </a:cubicBezTo>
                <a:cubicBezTo>
                  <a:pt x="15" y="80"/>
                  <a:pt x="15" y="80"/>
                  <a:pt x="15" y="80"/>
                </a:cubicBezTo>
                <a:cubicBezTo>
                  <a:pt x="12" y="80"/>
                  <a:pt x="9" y="80"/>
                  <a:pt x="7" y="80"/>
                </a:cubicBezTo>
                <a:lnTo>
                  <a:pt x="7" y="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0" name="Rectangle 188"/>
          <p:cNvSpPr/>
          <p:nvPr/>
        </p:nvSpPr>
        <p:spPr>
          <a:xfrm>
            <a:off x="9882188" y="4606925"/>
            <a:ext cx="133350" cy="285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51" name="Freeform 189"/>
          <p:cNvSpPr/>
          <p:nvPr/>
        </p:nvSpPr>
        <p:spPr>
          <a:xfrm>
            <a:off x="9932988" y="4221163"/>
            <a:ext cx="39687" cy="38100"/>
          </a:xfrm>
          <a:custGeom>
            <a:avLst/>
            <a:gdLst/>
            <a:ahLst/>
            <a:cxnLst>
              <a:cxn ang="0">
                <a:pos x="21166" y="0"/>
              </a:cxn>
              <a:cxn ang="0">
                <a:pos x="0" y="38100"/>
              </a:cxn>
              <a:cxn ang="0">
                <a:pos x="40216" y="38100"/>
              </a:cxn>
              <a:cxn ang="0">
                <a:pos x="21166" y="0"/>
              </a:cxn>
            </a:cxnLst>
            <a:rect l="0" t="0" r="0" b="0"/>
            <a:pathLst>
              <a:path w="19" h="18">
                <a:moveTo>
                  <a:pt x="10" y="0"/>
                </a:moveTo>
                <a:lnTo>
                  <a:pt x="0" y="18"/>
                </a:lnTo>
                <a:lnTo>
                  <a:pt x="19" y="18"/>
                </a:lnTo>
                <a:lnTo>
                  <a:pt x="1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2" name="Freeform 190"/>
          <p:cNvSpPr>
            <a:spLocks noEditPoints="1"/>
          </p:cNvSpPr>
          <p:nvPr/>
        </p:nvSpPr>
        <p:spPr>
          <a:xfrm>
            <a:off x="9883775" y="4267200"/>
            <a:ext cx="127000" cy="76200"/>
          </a:xfrm>
          <a:custGeom>
            <a:avLst/>
            <a:gdLst/>
            <a:ahLst/>
            <a:cxnLst>
              <a:cxn ang="0">
                <a:pos x="93738" y="0"/>
              </a:cxn>
              <a:cxn ang="0">
                <a:pos x="42333" y="0"/>
              </a:cxn>
              <a:cxn ang="0">
                <a:pos x="0" y="76200"/>
              </a:cxn>
              <a:cxn ang="0">
                <a:pos x="127000" y="76200"/>
              </a:cxn>
              <a:cxn ang="0">
                <a:pos x="93738" y="0"/>
              </a:cxn>
              <a:cxn ang="0">
                <a:pos x="48381" y="12192"/>
              </a:cxn>
              <a:cxn ang="0">
                <a:pos x="84667" y="12192"/>
              </a:cxn>
              <a:cxn ang="0">
                <a:pos x="105833" y="64008"/>
              </a:cxn>
              <a:cxn ang="0">
                <a:pos x="21167" y="64008"/>
              </a:cxn>
              <a:cxn ang="0">
                <a:pos x="48381" y="12192"/>
              </a:cxn>
            </a:cxnLst>
            <a:rect l="0" t="0" r="0" b="0"/>
            <a:pathLst>
              <a:path w="42" h="25">
                <a:moveTo>
                  <a:pt x="31" y="0"/>
                </a:moveTo>
                <a:cubicBezTo>
                  <a:pt x="14" y="0"/>
                  <a:pt x="14" y="0"/>
                  <a:pt x="14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42" y="25"/>
                  <a:pt x="42" y="25"/>
                  <a:pt x="42" y="25"/>
                </a:cubicBezTo>
                <a:lnTo>
                  <a:pt x="31" y="0"/>
                </a:lnTo>
                <a:close/>
                <a:moveTo>
                  <a:pt x="16" y="4"/>
                </a:moveTo>
                <a:cubicBezTo>
                  <a:pt x="19" y="4"/>
                  <a:pt x="25" y="4"/>
                  <a:pt x="28" y="4"/>
                </a:cubicBezTo>
                <a:cubicBezTo>
                  <a:pt x="29" y="7"/>
                  <a:pt x="33" y="15"/>
                  <a:pt x="35" y="21"/>
                </a:cubicBezTo>
                <a:cubicBezTo>
                  <a:pt x="28" y="21"/>
                  <a:pt x="15" y="21"/>
                  <a:pt x="7" y="21"/>
                </a:cubicBezTo>
                <a:cubicBezTo>
                  <a:pt x="11" y="15"/>
                  <a:pt x="15" y="7"/>
                  <a:pt x="16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3" name="Freeform 191"/>
          <p:cNvSpPr/>
          <p:nvPr/>
        </p:nvSpPr>
        <p:spPr>
          <a:xfrm>
            <a:off x="10594975" y="4265613"/>
            <a:ext cx="95250" cy="69850"/>
          </a:xfrm>
          <a:custGeom>
            <a:avLst/>
            <a:gdLst/>
            <a:ahLst/>
            <a:cxnLst>
              <a:cxn ang="0">
                <a:pos x="41671" y="69851"/>
              </a:cxn>
              <a:cxn ang="0">
                <a:pos x="50601" y="33407"/>
              </a:cxn>
              <a:cxn ang="0">
                <a:pos x="56554" y="66814"/>
              </a:cxn>
              <a:cxn ang="0">
                <a:pos x="50601" y="0"/>
              </a:cxn>
              <a:cxn ang="0">
                <a:pos x="41671" y="69851"/>
              </a:cxn>
            </a:cxnLst>
            <a:rect l="0" t="0" r="0" b="0"/>
            <a:pathLst>
              <a:path w="32" h="23">
                <a:moveTo>
                  <a:pt x="14" y="23"/>
                </a:moveTo>
                <a:cubicBezTo>
                  <a:pt x="14" y="23"/>
                  <a:pt x="10" y="17"/>
                  <a:pt x="17" y="11"/>
                </a:cubicBezTo>
                <a:cubicBezTo>
                  <a:pt x="17" y="11"/>
                  <a:pt x="23" y="15"/>
                  <a:pt x="19" y="22"/>
                </a:cubicBezTo>
                <a:cubicBezTo>
                  <a:pt x="19" y="22"/>
                  <a:pt x="32" y="13"/>
                  <a:pt x="17" y="0"/>
                </a:cubicBezTo>
                <a:cubicBezTo>
                  <a:pt x="17" y="0"/>
                  <a:pt x="0" y="11"/>
                  <a:pt x="14" y="2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4" name="Freeform 192"/>
          <p:cNvSpPr/>
          <p:nvPr/>
        </p:nvSpPr>
        <p:spPr>
          <a:xfrm>
            <a:off x="10618788" y="4367213"/>
            <a:ext cx="50800" cy="76200"/>
          </a:xfrm>
          <a:custGeom>
            <a:avLst/>
            <a:gdLst/>
            <a:ahLst/>
            <a:cxnLst>
              <a:cxn ang="0">
                <a:pos x="29882" y="12192"/>
              </a:cxn>
              <a:cxn ang="0">
                <a:pos x="29882" y="9144"/>
              </a:cxn>
              <a:cxn ang="0">
                <a:pos x="26894" y="0"/>
              </a:cxn>
              <a:cxn ang="0">
                <a:pos x="17929" y="6096"/>
              </a:cxn>
              <a:cxn ang="0">
                <a:pos x="5976" y="12192"/>
              </a:cxn>
              <a:cxn ang="0">
                <a:pos x="0" y="6096"/>
              </a:cxn>
              <a:cxn ang="0">
                <a:pos x="0" y="73152"/>
              </a:cxn>
              <a:cxn ang="0">
                <a:pos x="2988" y="76200"/>
              </a:cxn>
              <a:cxn ang="0">
                <a:pos x="47812" y="76200"/>
              </a:cxn>
              <a:cxn ang="0">
                <a:pos x="50800" y="73152"/>
              </a:cxn>
              <a:cxn ang="0">
                <a:pos x="50800" y="36576"/>
              </a:cxn>
              <a:cxn ang="0">
                <a:pos x="47812" y="36576"/>
              </a:cxn>
              <a:cxn ang="0">
                <a:pos x="29882" y="12192"/>
              </a:cxn>
            </a:cxnLst>
            <a:rect l="0" t="0" r="0" b="0"/>
            <a:pathLst>
              <a:path w="17" h="25">
                <a:moveTo>
                  <a:pt x="10" y="4"/>
                </a:move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9" y="0"/>
                  <a:pt x="9" y="0"/>
                </a:cubicBezTo>
                <a:cubicBezTo>
                  <a:pt x="9" y="0"/>
                  <a:pt x="8" y="0"/>
                  <a:pt x="6" y="2"/>
                </a:cubicBezTo>
                <a:cubicBezTo>
                  <a:pt x="5" y="4"/>
                  <a:pt x="3" y="4"/>
                  <a:pt x="2" y="4"/>
                </a:cubicBezTo>
                <a:cubicBezTo>
                  <a:pt x="1" y="3"/>
                  <a:pt x="1" y="3"/>
                  <a:pt x="0" y="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1" y="25"/>
                  <a:pt x="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7" y="25"/>
                  <a:pt x="17" y="24"/>
                  <a:pt x="17" y="24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2"/>
                  <a:pt x="16" y="12"/>
                  <a:pt x="16" y="12"/>
                </a:cubicBezTo>
                <a:cubicBezTo>
                  <a:pt x="13" y="12"/>
                  <a:pt x="10" y="6"/>
                  <a:pt x="10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5" name="Freeform 193"/>
          <p:cNvSpPr/>
          <p:nvPr/>
        </p:nvSpPr>
        <p:spPr>
          <a:xfrm>
            <a:off x="10618788" y="4337050"/>
            <a:ext cx="50800" cy="60325"/>
          </a:xfrm>
          <a:custGeom>
            <a:avLst/>
            <a:gdLst/>
            <a:ahLst/>
            <a:cxnLst>
              <a:cxn ang="0">
                <a:pos x="8965" y="35560"/>
              </a:cxn>
              <a:cxn ang="0">
                <a:pos x="11953" y="32597"/>
              </a:cxn>
              <a:cxn ang="0">
                <a:pos x="26894" y="23707"/>
              </a:cxn>
              <a:cxn ang="0">
                <a:pos x="35859" y="38524"/>
              </a:cxn>
              <a:cxn ang="0">
                <a:pos x="35859" y="41487"/>
              </a:cxn>
              <a:cxn ang="0">
                <a:pos x="47812" y="59267"/>
              </a:cxn>
              <a:cxn ang="0">
                <a:pos x="50800" y="56304"/>
              </a:cxn>
              <a:cxn ang="0">
                <a:pos x="50800" y="2963"/>
              </a:cxn>
              <a:cxn ang="0">
                <a:pos x="47812" y="0"/>
              </a:cxn>
              <a:cxn ang="0">
                <a:pos x="2988" y="0"/>
              </a:cxn>
              <a:cxn ang="0">
                <a:pos x="0" y="2963"/>
              </a:cxn>
              <a:cxn ang="0">
                <a:pos x="0" y="8890"/>
              </a:cxn>
              <a:cxn ang="0">
                <a:pos x="0" y="8890"/>
              </a:cxn>
              <a:cxn ang="0">
                <a:pos x="8965" y="35560"/>
              </a:cxn>
            </a:cxnLst>
            <a:rect l="0" t="0" r="0" b="0"/>
            <a:pathLst>
              <a:path w="17" h="20">
                <a:moveTo>
                  <a:pt x="3" y="12"/>
                </a:moveTo>
                <a:cubicBezTo>
                  <a:pt x="3" y="12"/>
                  <a:pt x="4" y="12"/>
                  <a:pt x="4" y="11"/>
                </a:cubicBezTo>
                <a:cubicBezTo>
                  <a:pt x="6" y="9"/>
                  <a:pt x="8" y="8"/>
                  <a:pt x="9" y="8"/>
                </a:cubicBezTo>
                <a:cubicBezTo>
                  <a:pt x="11" y="9"/>
                  <a:pt x="11" y="11"/>
                  <a:pt x="12" y="13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6"/>
                  <a:pt x="15" y="20"/>
                  <a:pt x="16" y="20"/>
                </a:cubicBezTo>
                <a:cubicBezTo>
                  <a:pt x="16" y="20"/>
                  <a:pt x="17" y="20"/>
                  <a:pt x="17" y="19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1" y="7"/>
                  <a:pt x="2" y="11"/>
                  <a:pt x="3" y="1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6" name="Freeform 194"/>
          <p:cNvSpPr/>
          <p:nvPr/>
        </p:nvSpPr>
        <p:spPr>
          <a:xfrm>
            <a:off x="10736263" y="4265613"/>
            <a:ext cx="95250" cy="69850"/>
          </a:xfrm>
          <a:custGeom>
            <a:avLst/>
            <a:gdLst/>
            <a:ahLst/>
            <a:cxnLst>
              <a:cxn ang="0">
                <a:pos x="41671" y="69851"/>
              </a:cxn>
              <a:cxn ang="0">
                <a:pos x="47625" y="33407"/>
              </a:cxn>
              <a:cxn ang="0">
                <a:pos x="56554" y="66814"/>
              </a:cxn>
              <a:cxn ang="0">
                <a:pos x="47625" y="0"/>
              </a:cxn>
              <a:cxn ang="0">
                <a:pos x="41671" y="69851"/>
              </a:cxn>
            </a:cxnLst>
            <a:rect l="0" t="0" r="0" b="0"/>
            <a:pathLst>
              <a:path w="32" h="23">
                <a:moveTo>
                  <a:pt x="14" y="23"/>
                </a:moveTo>
                <a:cubicBezTo>
                  <a:pt x="14" y="23"/>
                  <a:pt x="10" y="17"/>
                  <a:pt x="16" y="11"/>
                </a:cubicBezTo>
                <a:cubicBezTo>
                  <a:pt x="16" y="11"/>
                  <a:pt x="23" y="15"/>
                  <a:pt x="19" y="22"/>
                </a:cubicBezTo>
                <a:cubicBezTo>
                  <a:pt x="19" y="22"/>
                  <a:pt x="32" y="13"/>
                  <a:pt x="16" y="0"/>
                </a:cubicBezTo>
                <a:cubicBezTo>
                  <a:pt x="16" y="0"/>
                  <a:pt x="0" y="11"/>
                  <a:pt x="14" y="2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7" name="Freeform 195"/>
          <p:cNvSpPr/>
          <p:nvPr/>
        </p:nvSpPr>
        <p:spPr>
          <a:xfrm>
            <a:off x="10760075" y="4367213"/>
            <a:ext cx="49213" cy="76200"/>
          </a:xfrm>
          <a:custGeom>
            <a:avLst/>
            <a:gdLst/>
            <a:ahLst/>
            <a:cxnLst>
              <a:cxn ang="0">
                <a:pos x="27384" y="12192"/>
              </a:cxn>
              <a:cxn ang="0">
                <a:pos x="27384" y="9144"/>
              </a:cxn>
              <a:cxn ang="0">
                <a:pos x="24342" y="0"/>
              </a:cxn>
              <a:cxn ang="0">
                <a:pos x="15213" y="6096"/>
              </a:cxn>
              <a:cxn ang="0">
                <a:pos x="6085" y="12192"/>
              </a:cxn>
              <a:cxn ang="0">
                <a:pos x="0" y="6096"/>
              </a:cxn>
              <a:cxn ang="0">
                <a:pos x="0" y="73152"/>
              </a:cxn>
              <a:cxn ang="0">
                <a:pos x="3043" y="76200"/>
              </a:cxn>
              <a:cxn ang="0">
                <a:pos x="45640" y="76200"/>
              </a:cxn>
              <a:cxn ang="0">
                <a:pos x="48683" y="73152"/>
              </a:cxn>
              <a:cxn ang="0">
                <a:pos x="48683" y="36576"/>
              </a:cxn>
              <a:cxn ang="0">
                <a:pos x="45640" y="36576"/>
              </a:cxn>
              <a:cxn ang="0">
                <a:pos x="27384" y="12192"/>
              </a:cxn>
            </a:cxnLst>
            <a:rect l="0" t="0" r="0" b="0"/>
            <a:pathLst>
              <a:path w="16" h="25">
                <a:moveTo>
                  <a:pt x="9" y="4"/>
                </a:moveTo>
                <a:cubicBezTo>
                  <a:pt x="9" y="3"/>
                  <a:pt x="9" y="3"/>
                  <a:pt x="9" y="3"/>
                </a:cubicBezTo>
                <a:cubicBezTo>
                  <a:pt x="9" y="2"/>
                  <a:pt x="9" y="0"/>
                  <a:pt x="8" y="0"/>
                </a:cubicBezTo>
                <a:cubicBezTo>
                  <a:pt x="8" y="0"/>
                  <a:pt x="7" y="0"/>
                  <a:pt x="5" y="2"/>
                </a:cubicBezTo>
                <a:cubicBezTo>
                  <a:pt x="4" y="4"/>
                  <a:pt x="3" y="4"/>
                  <a:pt x="2" y="4"/>
                </a:cubicBezTo>
                <a:cubicBezTo>
                  <a:pt x="1" y="3"/>
                  <a:pt x="0" y="3"/>
                  <a:pt x="0" y="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5"/>
                  <a:pt x="1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6" y="25"/>
                  <a:pt x="16" y="24"/>
                  <a:pt x="16" y="24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5" y="12"/>
                </a:cubicBezTo>
                <a:cubicBezTo>
                  <a:pt x="12" y="12"/>
                  <a:pt x="10" y="6"/>
                  <a:pt x="9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8" name="Freeform 196"/>
          <p:cNvSpPr/>
          <p:nvPr/>
        </p:nvSpPr>
        <p:spPr>
          <a:xfrm>
            <a:off x="10760075" y="4337050"/>
            <a:ext cx="49213" cy="60325"/>
          </a:xfrm>
          <a:custGeom>
            <a:avLst/>
            <a:gdLst/>
            <a:ahLst/>
            <a:cxnLst>
              <a:cxn ang="0">
                <a:pos x="6085" y="35560"/>
              </a:cxn>
              <a:cxn ang="0">
                <a:pos x="12171" y="32597"/>
              </a:cxn>
              <a:cxn ang="0">
                <a:pos x="27384" y="23707"/>
              </a:cxn>
              <a:cxn ang="0">
                <a:pos x="33470" y="38524"/>
              </a:cxn>
              <a:cxn ang="0">
                <a:pos x="33470" y="41487"/>
              </a:cxn>
              <a:cxn ang="0">
                <a:pos x="45640" y="59267"/>
              </a:cxn>
              <a:cxn ang="0">
                <a:pos x="48683" y="56304"/>
              </a:cxn>
              <a:cxn ang="0">
                <a:pos x="48683" y="2963"/>
              </a:cxn>
              <a:cxn ang="0">
                <a:pos x="45640" y="0"/>
              </a:cxn>
              <a:cxn ang="0">
                <a:pos x="3043" y="0"/>
              </a:cxn>
              <a:cxn ang="0">
                <a:pos x="0" y="2963"/>
              </a:cxn>
              <a:cxn ang="0">
                <a:pos x="0" y="8890"/>
              </a:cxn>
              <a:cxn ang="0">
                <a:pos x="0" y="8890"/>
              </a:cxn>
              <a:cxn ang="0">
                <a:pos x="6085" y="35560"/>
              </a:cxn>
            </a:cxnLst>
            <a:rect l="0" t="0" r="0" b="0"/>
            <a:pathLst>
              <a:path w="16" h="20">
                <a:moveTo>
                  <a:pt x="2" y="12"/>
                </a:moveTo>
                <a:cubicBezTo>
                  <a:pt x="3" y="12"/>
                  <a:pt x="3" y="12"/>
                  <a:pt x="4" y="11"/>
                </a:cubicBezTo>
                <a:cubicBezTo>
                  <a:pt x="6" y="9"/>
                  <a:pt x="7" y="8"/>
                  <a:pt x="9" y="8"/>
                </a:cubicBezTo>
                <a:cubicBezTo>
                  <a:pt x="10" y="9"/>
                  <a:pt x="11" y="11"/>
                  <a:pt x="11" y="13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6"/>
                  <a:pt x="14" y="20"/>
                  <a:pt x="15" y="20"/>
                </a:cubicBezTo>
                <a:cubicBezTo>
                  <a:pt x="16" y="20"/>
                  <a:pt x="16" y="20"/>
                  <a:pt x="16" y="19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5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7"/>
                  <a:pt x="1" y="11"/>
                  <a:pt x="2" y="1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59" name="Freeform 197"/>
          <p:cNvSpPr/>
          <p:nvPr/>
        </p:nvSpPr>
        <p:spPr>
          <a:xfrm>
            <a:off x="10868025" y="4265613"/>
            <a:ext cx="96838" cy="69850"/>
          </a:xfrm>
          <a:custGeom>
            <a:avLst/>
            <a:gdLst/>
            <a:ahLst/>
            <a:cxnLst>
              <a:cxn ang="0">
                <a:pos x="42598" y="69851"/>
              </a:cxn>
              <a:cxn ang="0">
                <a:pos x="51726" y="33407"/>
              </a:cxn>
              <a:cxn ang="0">
                <a:pos x="57812" y="66814"/>
              </a:cxn>
              <a:cxn ang="0">
                <a:pos x="51726" y="0"/>
              </a:cxn>
              <a:cxn ang="0">
                <a:pos x="42598" y="69851"/>
              </a:cxn>
            </a:cxnLst>
            <a:rect l="0" t="0" r="0" b="0"/>
            <a:pathLst>
              <a:path w="32" h="23">
                <a:moveTo>
                  <a:pt x="14" y="23"/>
                </a:moveTo>
                <a:cubicBezTo>
                  <a:pt x="14" y="23"/>
                  <a:pt x="10" y="17"/>
                  <a:pt x="17" y="11"/>
                </a:cubicBezTo>
                <a:cubicBezTo>
                  <a:pt x="17" y="11"/>
                  <a:pt x="24" y="15"/>
                  <a:pt x="19" y="22"/>
                </a:cubicBezTo>
                <a:cubicBezTo>
                  <a:pt x="19" y="22"/>
                  <a:pt x="32" y="13"/>
                  <a:pt x="17" y="0"/>
                </a:cubicBezTo>
                <a:cubicBezTo>
                  <a:pt x="17" y="0"/>
                  <a:pt x="0" y="11"/>
                  <a:pt x="14" y="2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0" name="Freeform 198"/>
          <p:cNvSpPr/>
          <p:nvPr/>
        </p:nvSpPr>
        <p:spPr>
          <a:xfrm>
            <a:off x="10891838" y="4367213"/>
            <a:ext cx="52387" cy="76200"/>
          </a:xfrm>
          <a:custGeom>
            <a:avLst/>
            <a:gdLst/>
            <a:ahLst/>
            <a:cxnLst>
              <a:cxn ang="0">
                <a:pos x="31127" y="12192"/>
              </a:cxn>
              <a:cxn ang="0">
                <a:pos x="31127" y="9144"/>
              </a:cxn>
              <a:cxn ang="0">
                <a:pos x="28014" y="0"/>
              </a:cxn>
              <a:cxn ang="0">
                <a:pos x="18676" y="6096"/>
              </a:cxn>
              <a:cxn ang="0">
                <a:pos x="6225" y="12192"/>
              </a:cxn>
              <a:cxn ang="0">
                <a:pos x="0" y="6096"/>
              </a:cxn>
              <a:cxn ang="0">
                <a:pos x="0" y="73152"/>
              </a:cxn>
              <a:cxn ang="0">
                <a:pos x="3113" y="76200"/>
              </a:cxn>
              <a:cxn ang="0">
                <a:pos x="49803" y="76200"/>
              </a:cxn>
              <a:cxn ang="0">
                <a:pos x="52916" y="73152"/>
              </a:cxn>
              <a:cxn ang="0">
                <a:pos x="52916" y="36576"/>
              </a:cxn>
              <a:cxn ang="0">
                <a:pos x="49803" y="36576"/>
              </a:cxn>
              <a:cxn ang="0">
                <a:pos x="31127" y="12192"/>
              </a:cxn>
            </a:cxnLst>
            <a:rect l="0" t="0" r="0" b="0"/>
            <a:pathLst>
              <a:path w="17" h="25">
                <a:moveTo>
                  <a:pt x="10" y="4"/>
                </a:move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9" y="0"/>
                  <a:pt x="9" y="0"/>
                </a:cubicBezTo>
                <a:cubicBezTo>
                  <a:pt x="9" y="0"/>
                  <a:pt x="8" y="0"/>
                  <a:pt x="6" y="2"/>
                </a:cubicBezTo>
                <a:cubicBezTo>
                  <a:pt x="5" y="4"/>
                  <a:pt x="3" y="4"/>
                  <a:pt x="2" y="4"/>
                </a:cubicBezTo>
                <a:cubicBezTo>
                  <a:pt x="2" y="3"/>
                  <a:pt x="1" y="3"/>
                  <a:pt x="0" y="2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1" y="25"/>
                  <a:pt x="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7" y="25"/>
                  <a:pt x="17" y="24"/>
                  <a:pt x="17" y="24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2"/>
                  <a:pt x="16" y="12"/>
                  <a:pt x="16" y="12"/>
                </a:cubicBezTo>
                <a:cubicBezTo>
                  <a:pt x="13" y="12"/>
                  <a:pt x="10" y="6"/>
                  <a:pt x="10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1" name="Freeform 199"/>
          <p:cNvSpPr/>
          <p:nvPr/>
        </p:nvSpPr>
        <p:spPr>
          <a:xfrm>
            <a:off x="10891838" y="4337050"/>
            <a:ext cx="52387" cy="60325"/>
          </a:xfrm>
          <a:custGeom>
            <a:avLst/>
            <a:gdLst/>
            <a:ahLst/>
            <a:cxnLst>
              <a:cxn ang="0">
                <a:pos x="9338" y="35560"/>
              </a:cxn>
              <a:cxn ang="0">
                <a:pos x="12451" y="32597"/>
              </a:cxn>
              <a:cxn ang="0">
                <a:pos x="28014" y="23707"/>
              </a:cxn>
              <a:cxn ang="0">
                <a:pos x="37352" y="38524"/>
              </a:cxn>
              <a:cxn ang="0">
                <a:pos x="37352" y="41487"/>
              </a:cxn>
              <a:cxn ang="0">
                <a:pos x="49803" y="59267"/>
              </a:cxn>
              <a:cxn ang="0">
                <a:pos x="52916" y="56304"/>
              </a:cxn>
              <a:cxn ang="0">
                <a:pos x="52916" y="2963"/>
              </a:cxn>
              <a:cxn ang="0">
                <a:pos x="49803" y="0"/>
              </a:cxn>
              <a:cxn ang="0">
                <a:pos x="3113" y="0"/>
              </a:cxn>
              <a:cxn ang="0">
                <a:pos x="0" y="2963"/>
              </a:cxn>
              <a:cxn ang="0">
                <a:pos x="0" y="8890"/>
              </a:cxn>
              <a:cxn ang="0">
                <a:pos x="3113" y="8890"/>
              </a:cxn>
              <a:cxn ang="0">
                <a:pos x="9338" y="35560"/>
              </a:cxn>
            </a:cxnLst>
            <a:rect l="0" t="0" r="0" b="0"/>
            <a:pathLst>
              <a:path w="17" h="20">
                <a:moveTo>
                  <a:pt x="3" y="12"/>
                </a:moveTo>
                <a:cubicBezTo>
                  <a:pt x="3" y="12"/>
                  <a:pt x="4" y="12"/>
                  <a:pt x="4" y="11"/>
                </a:cubicBezTo>
                <a:cubicBezTo>
                  <a:pt x="7" y="9"/>
                  <a:pt x="8" y="8"/>
                  <a:pt x="9" y="8"/>
                </a:cubicBezTo>
                <a:cubicBezTo>
                  <a:pt x="11" y="9"/>
                  <a:pt x="11" y="11"/>
                  <a:pt x="12" y="13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6"/>
                  <a:pt x="15" y="20"/>
                  <a:pt x="16" y="20"/>
                </a:cubicBezTo>
                <a:cubicBezTo>
                  <a:pt x="16" y="20"/>
                  <a:pt x="17" y="20"/>
                  <a:pt x="17" y="19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7"/>
                  <a:pt x="2" y="11"/>
                  <a:pt x="3" y="1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2" name="Rectangle 200"/>
          <p:cNvSpPr/>
          <p:nvPr/>
        </p:nvSpPr>
        <p:spPr>
          <a:xfrm>
            <a:off x="10574338" y="4614863"/>
            <a:ext cx="428625" cy="238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63" name="Freeform 201"/>
          <p:cNvSpPr/>
          <p:nvPr/>
        </p:nvSpPr>
        <p:spPr>
          <a:xfrm>
            <a:off x="10587038" y="4502150"/>
            <a:ext cx="403225" cy="107950"/>
          </a:xfrm>
          <a:custGeom>
            <a:avLst/>
            <a:gdLst/>
            <a:ahLst/>
            <a:cxnLst>
              <a:cxn ang="0">
                <a:pos x="362357" y="14993"/>
              </a:cxn>
              <a:cxn ang="0">
                <a:pos x="356368" y="8996"/>
              </a:cxn>
              <a:cxn ang="0">
                <a:pos x="344389" y="14993"/>
              </a:cxn>
              <a:cxn ang="0">
                <a:pos x="344389" y="14993"/>
              </a:cxn>
              <a:cxn ang="0">
                <a:pos x="329416" y="23989"/>
              </a:cxn>
              <a:cxn ang="0">
                <a:pos x="308453" y="8996"/>
              </a:cxn>
              <a:cxn ang="0">
                <a:pos x="299469" y="5997"/>
              </a:cxn>
              <a:cxn ang="0">
                <a:pos x="290485" y="11995"/>
              </a:cxn>
              <a:cxn ang="0">
                <a:pos x="290485" y="11995"/>
              </a:cxn>
              <a:cxn ang="0">
                <a:pos x="260538" y="29986"/>
              </a:cxn>
              <a:cxn ang="0">
                <a:pos x="224602" y="8996"/>
              </a:cxn>
              <a:cxn ang="0">
                <a:pos x="221607" y="5997"/>
              </a:cxn>
              <a:cxn ang="0">
                <a:pos x="215618" y="0"/>
              </a:cxn>
              <a:cxn ang="0">
                <a:pos x="203639" y="5997"/>
              </a:cxn>
              <a:cxn ang="0">
                <a:pos x="161713" y="8996"/>
              </a:cxn>
              <a:cxn ang="0">
                <a:pos x="140750" y="14993"/>
              </a:cxn>
              <a:cxn ang="0">
                <a:pos x="134761" y="20990"/>
              </a:cxn>
              <a:cxn ang="0">
                <a:pos x="80857" y="17992"/>
              </a:cxn>
              <a:cxn ang="0">
                <a:pos x="41926" y="17992"/>
              </a:cxn>
              <a:cxn ang="0">
                <a:pos x="0" y="29986"/>
              </a:cxn>
              <a:cxn ang="0">
                <a:pos x="0" y="107951"/>
              </a:cxn>
              <a:cxn ang="0">
                <a:pos x="404283" y="107951"/>
              </a:cxn>
              <a:cxn ang="0">
                <a:pos x="404283" y="29986"/>
              </a:cxn>
              <a:cxn ang="0">
                <a:pos x="362357" y="14993"/>
              </a:cxn>
            </a:cxnLst>
            <a:rect l="0" t="0" r="0" b="0"/>
            <a:pathLst>
              <a:path w="135" h="36">
                <a:moveTo>
                  <a:pt x="121" y="5"/>
                </a:moveTo>
                <a:cubicBezTo>
                  <a:pt x="120" y="4"/>
                  <a:pt x="120" y="3"/>
                  <a:pt x="119" y="3"/>
                </a:cubicBezTo>
                <a:cubicBezTo>
                  <a:pt x="117" y="3"/>
                  <a:pt x="116" y="4"/>
                  <a:pt x="115" y="5"/>
                </a:cubicBezTo>
                <a:cubicBezTo>
                  <a:pt x="115" y="5"/>
                  <a:pt x="115" y="5"/>
                  <a:pt x="115" y="5"/>
                </a:cubicBezTo>
                <a:cubicBezTo>
                  <a:pt x="114" y="6"/>
                  <a:pt x="112" y="8"/>
                  <a:pt x="110" y="8"/>
                </a:cubicBezTo>
                <a:cubicBezTo>
                  <a:pt x="108" y="8"/>
                  <a:pt x="106" y="7"/>
                  <a:pt x="103" y="3"/>
                </a:cubicBezTo>
                <a:cubicBezTo>
                  <a:pt x="102" y="2"/>
                  <a:pt x="100" y="2"/>
                  <a:pt x="100" y="2"/>
                </a:cubicBezTo>
                <a:cubicBezTo>
                  <a:pt x="99" y="2"/>
                  <a:pt x="98" y="3"/>
                  <a:pt x="97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94" y="8"/>
                  <a:pt x="91" y="10"/>
                  <a:pt x="87" y="10"/>
                </a:cubicBezTo>
                <a:cubicBezTo>
                  <a:pt x="80" y="10"/>
                  <a:pt x="75" y="3"/>
                  <a:pt x="75" y="3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1"/>
                  <a:pt x="73" y="0"/>
                  <a:pt x="72" y="0"/>
                </a:cubicBezTo>
                <a:cubicBezTo>
                  <a:pt x="71" y="0"/>
                  <a:pt x="70" y="0"/>
                  <a:pt x="68" y="2"/>
                </a:cubicBezTo>
                <a:cubicBezTo>
                  <a:pt x="62" y="7"/>
                  <a:pt x="56" y="4"/>
                  <a:pt x="54" y="3"/>
                </a:cubicBezTo>
                <a:cubicBezTo>
                  <a:pt x="51" y="1"/>
                  <a:pt x="50" y="2"/>
                  <a:pt x="47" y="5"/>
                </a:cubicBezTo>
                <a:cubicBezTo>
                  <a:pt x="45" y="7"/>
                  <a:pt x="45" y="7"/>
                  <a:pt x="45" y="7"/>
                </a:cubicBezTo>
                <a:cubicBezTo>
                  <a:pt x="39" y="12"/>
                  <a:pt x="31" y="10"/>
                  <a:pt x="27" y="6"/>
                </a:cubicBezTo>
                <a:cubicBezTo>
                  <a:pt x="23" y="3"/>
                  <a:pt x="20" y="1"/>
                  <a:pt x="14" y="6"/>
                </a:cubicBezTo>
                <a:cubicBezTo>
                  <a:pt x="7" y="11"/>
                  <a:pt x="2" y="10"/>
                  <a:pt x="0" y="10"/>
                </a:cubicBezTo>
                <a:cubicBezTo>
                  <a:pt x="0" y="36"/>
                  <a:pt x="0" y="36"/>
                  <a:pt x="0" y="36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1" y="10"/>
                  <a:pt x="125" y="10"/>
                  <a:pt x="121" y="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4" name="Freeform 202"/>
          <p:cNvSpPr/>
          <p:nvPr/>
        </p:nvSpPr>
        <p:spPr>
          <a:xfrm>
            <a:off x="10587038" y="45323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5" name="Freeform 203"/>
          <p:cNvSpPr/>
          <p:nvPr/>
        </p:nvSpPr>
        <p:spPr>
          <a:xfrm>
            <a:off x="10587038" y="453231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0" b="0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6" name="Freeform 204"/>
          <p:cNvSpPr/>
          <p:nvPr/>
        </p:nvSpPr>
        <p:spPr>
          <a:xfrm>
            <a:off x="10587038" y="4532313"/>
            <a:ext cx="1587" cy="0"/>
          </a:xfrm>
          <a:custGeom>
            <a:avLst/>
            <a:gdLst/>
            <a:ahLst/>
            <a:cxnLst>
              <a:cxn ang="0">
                <a:pos x="2116" y="0"/>
              </a:cxn>
              <a:cxn ang="0">
                <a:pos x="0" y="0"/>
              </a:cxn>
              <a:cxn ang="0">
                <a:pos x="0" y="0"/>
              </a:cxn>
              <a:cxn ang="0">
                <a:pos x="2116" y="0"/>
              </a:cxn>
            </a:cxnLst>
            <a:rect l="0" t="0" r="0" b="0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7" name="Freeform 206"/>
          <p:cNvSpPr/>
          <p:nvPr/>
        </p:nvSpPr>
        <p:spPr>
          <a:xfrm>
            <a:off x="10569575" y="4449763"/>
            <a:ext cx="436563" cy="95250"/>
          </a:xfrm>
          <a:custGeom>
            <a:avLst/>
            <a:gdLst/>
            <a:ahLst/>
            <a:cxnLst>
              <a:cxn ang="0">
                <a:pos x="15036" y="0"/>
              </a:cxn>
              <a:cxn ang="0">
                <a:pos x="3007" y="11906"/>
              </a:cxn>
              <a:cxn ang="0">
                <a:pos x="3007" y="56555"/>
              </a:cxn>
              <a:cxn ang="0">
                <a:pos x="18043" y="77391"/>
              </a:cxn>
              <a:cxn ang="0">
                <a:pos x="54128" y="65485"/>
              </a:cxn>
              <a:cxn ang="0">
                <a:pos x="99235" y="68462"/>
              </a:cxn>
              <a:cxn ang="0">
                <a:pos x="144342" y="68462"/>
              </a:cxn>
              <a:cxn ang="0">
                <a:pos x="180427" y="56555"/>
              </a:cxn>
              <a:cxn ang="0">
                <a:pos x="216513" y="53579"/>
              </a:cxn>
              <a:cxn ang="0">
                <a:pos x="246584" y="56555"/>
              </a:cxn>
              <a:cxn ang="0">
                <a:pos x="300712" y="62508"/>
              </a:cxn>
              <a:cxn ang="0">
                <a:pos x="327777" y="59532"/>
              </a:cxn>
              <a:cxn ang="0">
                <a:pos x="357848" y="62508"/>
              </a:cxn>
              <a:cxn ang="0">
                <a:pos x="384912" y="62508"/>
              </a:cxn>
              <a:cxn ang="0">
                <a:pos x="424005" y="77391"/>
              </a:cxn>
              <a:cxn ang="0">
                <a:pos x="436033" y="62508"/>
              </a:cxn>
              <a:cxn ang="0">
                <a:pos x="436033" y="14883"/>
              </a:cxn>
              <a:cxn ang="0">
                <a:pos x="417990" y="2977"/>
              </a:cxn>
              <a:cxn ang="0">
                <a:pos x="15036" y="0"/>
              </a:cxn>
            </a:cxnLst>
            <a:rect l="0" t="0" r="0" b="0"/>
            <a:pathLst>
              <a:path w="145" h="32">
                <a:moveTo>
                  <a:pt x="5" y="0"/>
                </a:moveTo>
                <a:cubicBezTo>
                  <a:pt x="5" y="0"/>
                  <a:pt x="1" y="0"/>
                  <a:pt x="1" y="4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0" y="26"/>
                  <a:pt x="6" y="26"/>
                </a:cubicBezTo>
                <a:cubicBezTo>
                  <a:pt x="6" y="26"/>
                  <a:pt x="11" y="27"/>
                  <a:pt x="18" y="22"/>
                </a:cubicBezTo>
                <a:cubicBezTo>
                  <a:pt x="25" y="17"/>
                  <a:pt x="29" y="19"/>
                  <a:pt x="33" y="23"/>
                </a:cubicBezTo>
                <a:cubicBezTo>
                  <a:pt x="37" y="26"/>
                  <a:pt x="43" y="27"/>
                  <a:pt x="48" y="23"/>
                </a:cubicBezTo>
                <a:cubicBezTo>
                  <a:pt x="53" y="19"/>
                  <a:pt x="55" y="16"/>
                  <a:pt x="60" y="19"/>
                </a:cubicBezTo>
                <a:cubicBezTo>
                  <a:pt x="60" y="19"/>
                  <a:pt x="66" y="23"/>
                  <a:pt x="72" y="18"/>
                </a:cubicBezTo>
                <a:cubicBezTo>
                  <a:pt x="78" y="13"/>
                  <a:pt x="80" y="17"/>
                  <a:pt x="82" y="19"/>
                </a:cubicBezTo>
                <a:cubicBezTo>
                  <a:pt x="83" y="22"/>
                  <a:pt x="92" y="32"/>
                  <a:pt x="100" y="21"/>
                </a:cubicBezTo>
                <a:cubicBezTo>
                  <a:pt x="100" y="21"/>
                  <a:pt x="103" y="14"/>
                  <a:pt x="109" y="20"/>
                </a:cubicBezTo>
                <a:cubicBezTo>
                  <a:pt x="115" y="26"/>
                  <a:pt x="117" y="23"/>
                  <a:pt x="119" y="21"/>
                </a:cubicBezTo>
                <a:cubicBezTo>
                  <a:pt x="121" y="19"/>
                  <a:pt x="125" y="17"/>
                  <a:pt x="128" y="21"/>
                </a:cubicBezTo>
                <a:cubicBezTo>
                  <a:pt x="132" y="26"/>
                  <a:pt x="136" y="26"/>
                  <a:pt x="141" y="26"/>
                </a:cubicBezTo>
                <a:cubicBezTo>
                  <a:pt x="145" y="25"/>
                  <a:pt x="145" y="23"/>
                  <a:pt x="145" y="21"/>
                </a:cubicBezTo>
                <a:cubicBezTo>
                  <a:pt x="145" y="5"/>
                  <a:pt x="145" y="5"/>
                  <a:pt x="145" y="5"/>
                </a:cubicBezTo>
                <a:cubicBezTo>
                  <a:pt x="145" y="5"/>
                  <a:pt x="145" y="1"/>
                  <a:pt x="139" y="1"/>
                </a:cubicBezTo>
                <a:lnTo>
                  <a:pt x="5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68" name="Oval 207"/>
          <p:cNvSpPr/>
          <p:nvPr/>
        </p:nvSpPr>
        <p:spPr>
          <a:xfrm>
            <a:off x="10633075" y="4532313"/>
            <a:ext cx="30163" cy="317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69" name="Oval 208"/>
          <p:cNvSpPr/>
          <p:nvPr/>
        </p:nvSpPr>
        <p:spPr>
          <a:xfrm>
            <a:off x="10723563" y="4532313"/>
            <a:ext cx="30162" cy="317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0" name="Oval 209"/>
          <p:cNvSpPr/>
          <p:nvPr/>
        </p:nvSpPr>
        <p:spPr>
          <a:xfrm>
            <a:off x="10812463" y="4532313"/>
            <a:ext cx="31750" cy="317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1" name="Oval 210"/>
          <p:cNvSpPr/>
          <p:nvPr/>
        </p:nvSpPr>
        <p:spPr>
          <a:xfrm>
            <a:off x="10904538" y="4532313"/>
            <a:ext cx="28575" cy="3175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2" name="Rectangle 211"/>
          <p:cNvSpPr/>
          <p:nvPr/>
        </p:nvSpPr>
        <p:spPr>
          <a:xfrm>
            <a:off x="1211263" y="5207000"/>
            <a:ext cx="419100" cy="365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3" name="Rectangle 212"/>
          <p:cNvSpPr/>
          <p:nvPr/>
        </p:nvSpPr>
        <p:spPr>
          <a:xfrm>
            <a:off x="1211263" y="5448300"/>
            <a:ext cx="419100" cy="31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4" name="Freeform 213"/>
          <p:cNvSpPr/>
          <p:nvPr/>
        </p:nvSpPr>
        <p:spPr>
          <a:xfrm>
            <a:off x="1419225" y="5249863"/>
            <a:ext cx="0" cy="1587"/>
          </a:xfrm>
          <a:custGeom>
            <a:avLst/>
            <a:gdLst/>
            <a:ahLst/>
            <a:cxnLst>
              <a:cxn ang="0">
                <a:pos x="0" y="2117"/>
              </a:cxn>
              <a:cxn ang="0">
                <a:pos x="0" y="2117"/>
              </a:cxn>
              <a:cxn ang="0">
                <a:pos x="0" y="0"/>
              </a:cxn>
              <a:cxn ang="0">
                <a:pos x="0" y="2117"/>
              </a:cxn>
            </a:cxnLst>
            <a:rect l="0" t="0" r="0" b="0"/>
            <a:pathLst>
              <a:path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75" name="Freeform 214"/>
          <p:cNvSpPr/>
          <p:nvPr/>
        </p:nvSpPr>
        <p:spPr>
          <a:xfrm>
            <a:off x="1512888" y="5249863"/>
            <a:ext cx="3175" cy="1587"/>
          </a:xfrm>
          <a:custGeom>
            <a:avLst/>
            <a:gdLst/>
            <a:ahLst/>
            <a:cxnLst>
              <a:cxn ang="0">
                <a:pos x="0" y="2117"/>
              </a:cxn>
              <a:cxn ang="0">
                <a:pos x="4233" y="2117"/>
              </a:cxn>
              <a:cxn ang="0">
                <a:pos x="4233" y="0"/>
              </a:cxn>
              <a:cxn ang="0">
                <a:pos x="0" y="2117"/>
              </a:cxn>
            </a:cxnLst>
            <a:rect l="0" t="0" r="0" b="0"/>
            <a:pathLst>
              <a:path w="2" h="1">
                <a:moveTo>
                  <a:pt x="0" y="1"/>
                </a:moveTo>
                <a:lnTo>
                  <a:pt x="2" y="1"/>
                </a:lnTo>
                <a:lnTo>
                  <a:pt x="2" y="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76" name="Rectangle 215"/>
          <p:cNvSpPr/>
          <p:nvPr/>
        </p:nvSpPr>
        <p:spPr>
          <a:xfrm>
            <a:off x="1325563" y="5251450"/>
            <a:ext cx="3175" cy="31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77" name="Freeform 216"/>
          <p:cNvSpPr/>
          <p:nvPr/>
        </p:nvSpPr>
        <p:spPr>
          <a:xfrm>
            <a:off x="1230313" y="5251450"/>
            <a:ext cx="379412" cy="187325"/>
          </a:xfrm>
          <a:custGeom>
            <a:avLst/>
            <a:gdLst/>
            <a:ahLst/>
            <a:cxnLst>
              <a:cxn ang="0">
                <a:pos x="378883" y="0"/>
              </a:cxn>
              <a:cxn ang="0">
                <a:pos x="330200" y="182034"/>
              </a:cxn>
              <a:cxn ang="0">
                <a:pos x="285750" y="0"/>
              </a:cxn>
              <a:cxn ang="0">
                <a:pos x="281516" y="0"/>
              </a:cxn>
              <a:cxn ang="0">
                <a:pos x="237066" y="182034"/>
              </a:cxn>
              <a:cxn ang="0">
                <a:pos x="188383" y="0"/>
              </a:cxn>
              <a:cxn ang="0">
                <a:pos x="188383" y="0"/>
              </a:cxn>
              <a:cxn ang="0">
                <a:pos x="141817" y="182034"/>
              </a:cxn>
              <a:cxn ang="0">
                <a:pos x="95250" y="0"/>
              </a:cxn>
              <a:cxn ang="0">
                <a:pos x="95250" y="0"/>
              </a:cxn>
              <a:cxn ang="0">
                <a:pos x="48683" y="182034"/>
              </a:cxn>
              <a:cxn ang="0">
                <a:pos x="2117" y="0"/>
              </a:cxn>
              <a:cxn ang="0">
                <a:pos x="0" y="0"/>
              </a:cxn>
              <a:cxn ang="0">
                <a:pos x="0" y="186267"/>
              </a:cxn>
              <a:cxn ang="0">
                <a:pos x="378883" y="186267"/>
              </a:cxn>
              <a:cxn ang="0">
                <a:pos x="378883" y="0"/>
              </a:cxn>
              <a:cxn ang="0">
                <a:pos x="378883" y="0"/>
              </a:cxn>
            </a:cxnLst>
            <a:rect l="0" t="0" r="0" b="0"/>
            <a:pathLst>
              <a:path w="179" h="88">
                <a:moveTo>
                  <a:pt x="179" y="0"/>
                </a:moveTo>
                <a:lnTo>
                  <a:pt x="156" y="86"/>
                </a:lnTo>
                <a:lnTo>
                  <a:pt x="135" y="0"/>
                </a:lnTo>
                <a:lnTo>
                  <a:pt x="133" y="0"/>
                </a:lnTo>
                <a:lnTo>
                  <a:pt x="112" y="86"/>
                </a:lnTo>
                <a:lnTo>
                  <a:pt x="89" y="0"/>
                </a:lnTo>
                <a:lnTo>
                  <a:pt x="89" y="0"/>
                </a:lnTo>
                <a:lnTo>
                  <a:pt x="67" y="86"/>
                </a:lnTo>
                <a:lnTo>
                  <a:pt x="45" y="0"/>
                </a:lnTo>
                <a:lnTo>
                  <a:pt x="45" y="0"/>
                </a:lnTo>
                <a:lnTo>
                  <a:pt x="23" y="86"/>
                </a:lnTo>
                <a:lnTo>
                  <a:pt x="1" y="0"/>
                </a:lnTo>
                <a:lnTo>
                  <a:pt x="0" y="0"/>
                </a:lnTo>
                <a:lnTo>
                  <a:pt x="0" y="88"/>
                </a:lnTo>
                <a:lnTo>
                  <a:pt x="179" y="88"/>
                </a:lnTo>
                <a:lnTo>
                  <a:pt x="179" y="0"/>
                </a:lnTo>
                <a:lnTo>
                  <a:pt x="179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78" name="Freeform 217"/>
          <p:cNvSpPr/>
          <p:nvPr/>
        </p:nvSpPr>
        <p:spPr>
          <a:xfrm>
            <a:off x="1325563" y="5249863"/>
            <a:ext cx="0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2117"/>
              </a:cxn>
              <a:cxn ang="0">
                <a:pos x="0" y="0"/>
              </a:cxn>
            </a:cxnLst>
            <a:rect l="0" t="0" r="0" b="0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79" name="Rectangle 218"/>
          <p:cNvSpPr/>
          <p:nvPr/>
        </p:nvSpPr>
        <p:spPr>
          <a:xfrm>
            <a:off x="1419225" y="5249863"/>
            <a:ext cx="1588" cy="15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680" name="Freeform 219"/>
          <p:cNvSpPr/>
          <p:nvPr/>
        </p:nvSpPr>
        <p:spPr>
          <a:xfrm>
            <a:off x="1512888" y="5249863"/>
            <a:ext cx="3175" cy="0"/>
          </a:xfrm>
          <a:custGeom>
            <a:avLst/>
            <a:gdLst/>
            <a:ahLst/>
            <a:cxnLst>
              <a:cxn ang="0">
                <a:pos x="4233" y="0"/>
              </a:cxn>
              <a:cxn ang="0">
                <a:pos x="0" y="0"/>
              </a:cxn>
              <a:cxn ang="0">
                <a:pos x="4233" y="0"/>
              </a:cxn>
              <a:cxn ang="0">
                <a:pos x="4233" y="0"/>
              </a:cxn>
            </a:cxnLst>
            <a:rect l="0" t="0" r="0" b="0"/>
            <a:pathLst>
              <a:path w="2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1" name="Freeform 220"/>
          <p:cNvSpPr/>
          <p:nvPr/>
        </p:nvSpPr>
        <p:spPr>
          <a:xfrm>
            <a:off x="1203325" y="5064125"/>
            <a:ext cx="438150" cy="107950"/>
          </a:xfrm>
          <a:custGeom>
            <a:avLst/>
            <a:gdLst/>
            <a:ahLst/>
            <a:cxnLst>
              <a:cxn ang="0">
                <a:pos x="438149" y="11995"/>
              </a:cxn>
              <a:cxn ang="0">
                <a:pos x="438149" y="11995"/>
              </a:cxn>
              <a:cxn ang="0">
                <a:pos x="438149" y="11995"/>
              </a:cxn>
              <a:cxn ang="0">
                <a:pos x="423144" y="2999"/>
              </a:cxn>
              <a:cxn ang="0">
                <a:pos x="36012" y="89959"/>
              </a:cxn>
              <a:cxn ang="0">
                <a:pos x="15005" y="86961"/>
              </a:cxn>
              <a:cxn ang="0">
                <a:pos x="0" y="98955"/>
              </a:cxn>
              <a:cxn ang="0">
                <a:pos x="18006" y="104952"/>
              </a:cxn>
              <a:cxn ang="0">
                <a:pos x="36012" y="95956"/>
              </a:cxn>
              <a:cxn ang="0">
                <a:pos x="429146" y="26988"/>
              </a:cxn>
              <a:cxn ang="0">
                <a:pos x="438149" y="11995"/>
              </a:cxn>
              <a:cxn ang="0">
                <a:pos x="438149" y="11995"/>
              </a:cxn>
              <a:cxn ang="0">
                <a:pos x="438149" y="11995"/>
              </a:cxn>
            </a:cxnLst>
            <a:rect l="0" t="0" r="0" b="0"/>
            <a:pathLst>
              <a:path w="146" h="36">
                <a:moveTo>
                  <a:pt x="146" y="4"/>
                </a:moveTo>
                <a:cubicBezTo>
                  <a:pt x="146" y="4"/>
                  <a:pt x="146" y="4"/>
                  <a:pt x="146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5" y="0"/>
                  <a:pt x="141" y="1"/>
                  <a:pt x="141" y="1"/>
                </a:cubicBezTo>
                <a:cubicBezTo>
                  <a:pt x="12" y="30"/>
                  <a:pt x="12" y="30"/>
                  <a:pt x="12" y="30"/>
                </a:cubicBezTo>
                <a:cubicBezTo>
                  <a:pt x="11" y="29"/>
                  <a:pt x="8" y="28"/>
                  <a:pt x="5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3" y="36"/>
                  <a:pt x="6" y="35"/>
                </a:cubicBezTo>
                <a:cubicBezTo>
                  <a:pt x="9" y="35"/>
                  <a:pt x="11" y="34"/>
                  <a:pt x="12" y="32"/>
                </a:cubicBezTo>
                <a:cubicBezTo>
                  <a:pt x="143" y="9"/>
                  <a:pt x="143" y="9"/>
                  <a:pt x="143" y="9"/>
                </a:cubicBezTo>
                <a:cubicBezTo>
                  <a:pt x="143" y="9"/>
                  <a:pt x="146" y="8"/>
                  <a:pt x="146" y="4"/>
                </a:cubicBezTo>
                <a:cubicBezTo>
                  <a:pt x="146" y="4"/>
                  <a:pt x="146" y="4"/>
                  <a:pt x="146" y="4"/>
                </a:cubicBezTo>
                <a:cubicBezTo>
                  <a:pt x="146" y="4"/>
                  <a:pt x="146" y="4"/>
                  <a:pt x="146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2" name="Freeform 221"/>
          <p:cNvSpPr/>
          <p:nvPr/>
        </p:nvSpPr>
        <p:spPr>
          <a:xfrm>
            <a:off x="1196975" y="5059363"/>
            <a:ext cx="442913" cy="103187"/>
          </a:xfrm>
          <a:custGeom>
            <a:avLst/>
            <a:gdLst/>
            <a:ahLst/>
            <a:cxnLst>
              <a:cxn ang="0">
                <a:pos x="0" y="12202"/>
              </a:cxn>
              <a:cxn ang="0">
                <a:pos x="0" y="12202"/>
              </a:cxn>
              <a:cxn ang="0">
                <a:pos x="0" y="12202"/>
              </a:cxn>
              <a:cxn ang="0">
                <a:pos x="15047" y="0"/>
              </a:cxn>
              <a:cxn ang="0">
                <a:pos x="406270" y="88465"/>
              </a:cxn>
              <a:cxn ang="0">
                <a:pos x="424327" y="82364"/>
              </a:cxn>
              <a:cxn ang="0">
                <a:pos x="439374" y="97616"/>
              </a:cxn>
              <a:cxn ang="0">
                <a:pos x="421317" y="103717"/>
              </a:cxn>
              <a:cxn ang="0">
                <a:pos x="403261" y="94566"/>
              </a:cxn>
              <a:cxn ang="0">
                <a:pos x="9028" y="27455"/>
              </a:cxn>
              <a:cxn ang="0">
                <a:pos x="0" y="12202"/>
              </a:cxn>
              <a:cxn ang="0">
                <a:pos x="0" y="12202"/>
              </a:cxn>
              <a:cxn ang="0">
                <a:pos x="0" y="12202"/>
              </a:cxn>
            </a:cxnLst>
            <a:rect l="0" t="0" r="0" b="0"/>
            <a:pathLst>
              <a:path w="147" h="34">
                <a:moveTo>
                  <a:pt x="0" y="4"/>
                </a:move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1" y="0"/>
                  <a:pt x="5" y="0"/>
                  <a:pt x="5" y="0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6" y="28"/>
                  <a:pt x="138" y="27"/>
                  <a:pt x="141" y="27"/>
                </a:cubicBezTo>
                <a:cubicBezTo>
                  <a:pt x="144" y="28"/>
                  <a:pt x="147" y="30"/>
                  <a:pt x="146" y="32"/>
                </a:cubicBezTo>
                <a:cubicBezTo>
                  <a:pt x="146" y="33"/>
                  <a:pt x="143" y="34"/>
                  <a:pt x="140" y="34"/>
                </a:cubicBezTo>
                <a:cubicBezTo>
                  <a:pt x="137" y="33"/>
                  <a:pt x="135" y="32"/>
                  <a:pt x="134" y="31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0" y="8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3" name="Freeform 222"/>
          <p:cNvSpPr>
            <a:spLocks noEditPoints="1"/>
          </p:cNvSpPr>
          <p:nvPr/>
        </p:nvSpPr>
        <p:spPr>
          <a:xfrm>
            <a:off x="2030413" y="4933950"/>
            <a:ext cx="587375" cy="671513"/>
          </a:xfrm>
          <a:custGeom>
            <a:avLst/>
            <a:gdLst/>
            <a:ahLst/>
            <a:cxnLst>
              <a:cxn ang="0">
                <a:pos x="472060" y="520539"/>
              </a:cxn>
              <a:cxn ang="0">
                <a:pos x="408918" y="445317"/>
              </a:cxn>
              <a:cxn ang="0">
                <a:pos x="444999" y="333988"/>
              </a:cxn>
              <a:cxn ang="0">
                <a:pos x="303682" y="321952"/>
              </a:cxn>
              <a:cxn ang="0">
                <a:pos x="270607" y="237703"/>
              </a:cxn>
              <a:cxn ang="0">
                <a:pos x="351790" y="204605"/>
              </a:cxn>
              <a:cxn ang="0">
                <a:pos x="463039" y="183543"/>
              </a:cxn>
              <a:cxn ang="0">
                <a:pos x="429965" y="165489"/>
              </a:cxn>
              <a:cxn ang="0">
                <a:pos x="441992" y="138409"/>
              </a:cxn>
              <a:cxn ang="0">
                <a:pos x="405911" y="117347"/>
              </a:cxn>
              <a:cxn ang="0">
                <a:pos x="363817" y="123365"/>
              </a:cxn>
              <a:cxn ang="0">
                <a:pos x="399898" y="69205"/>
              </a:cxn>
              <a:cxn ang="0">
                <a:pos x="321722" y="138409"/>
              </a:cxn>
              <a:cxn ang="0">
                <a:pos x="327736" y="81240"/>
              </a:cxn>
              <a:cxn ang="0">
                <a:pos x="291655" y="102302"/>
              </a:cxn>
              <a:cxn ang="0">
                <a:pos x="339763" y="36107"/>
              </a:cxn>
              <a:cxn ang="0">
                <a:pos x="267601" y="99294"/>
              </a:cxn>
              <a:cxn ang="0">
                <a:pos x="282634" y="15044"/>
              </a:cxn>
              <a:cxn ang="0">
                <a:pos x="252567" y="126374"/>
              </a:cxn>
              <a:cxn ang="0">
                <a:pos x="213479" y="150445"/>
              </a:cxn>
              <a:cxn ang="0">
                <a:pos x="201452" y="135400"/>
              </a:cxn>
              <a:cxn ang="0">
                <a:pos x="162364" y="135400"/>
              </a:cxn>
              <a:cxn ang="0">
                <a:pos x="189425" y="153454"/>
              </a:cxn>
              <a:cxn ang="0">
                <a:pos x="210472" y="189561"/>
              </a:cxn>
              <a:cxn ang="0">
                <a:pos x="144324" y="255756"/>
              </a:cxn>
              <a:cxn ang="0">
                <a:pos x="96216" y="306907"/>
              </a:cxn>
              <a:cxn ang="0">
                <a:pos x="30067" y="291863"/>
              </a:cxn>
              <a:cxn ang="0">
                <a:pos x="6013" y="333988"/>
              </a:cxn>
              <a:cxn ang="0">
                <a:pos x="90202" y="487441"/>
              </a:cxn>
              <a:cxn ang="0">
                <a:pos x="99223" y="433281"/>
              </a:cxn>
              <a:cxn ang="0">
                <a:pos x="45101" y="352041"/>
              </a:cxn>
              <a:cxn ang="0">
                <a:pos x="291655" y="448326"/>
              </a:cxn>
              <a:cxn ang="0">
                <a:pos x="438985" y="544610"/>
              </a:cxn>
              <a:cxn ang="0">
                <a:pos x="574289" y="670984"/>
              </a:cxn>
              <a:cxn ang="0">
                <a:pos x="360810" y="153454"/>
              </a:cxn>
              <a:cxn ang="0">
                <a:pos x="390877" y="144427"/>
              </a:cxn>
              <a:cxn ang="0">
                <a:pos x="384864" y="186552"/>
              </a:cxn>
              <a:cxn ang="0">
                <a:pos x="360810" y="153454"/>
              </a:cxn>
              <a:cxn ang="0">
                <a:pos x="342769" y="159472"/>
              </a:cxn>
              <a:cxn ang="0">
                <a:pos x="318715" y="168498"/>
              </a:cxn>
            </a:cxnLst>
            <a:rect l="0" t="0" r="0" b="0"/>
            <a:pathLst>
              <a:path w="195" h="223">
                <a:moveTo>
                  <a:pt x="192" y="212"/>
                </a:moveTo>
                <a:cubicBezTo>
                  <a:pt x="192" y="212"/>
                  <a:pt x="164" y="194"/>
                  <a:pt x="157" y="173"/>
                </a:cubicBezTo>
                <a:cubicBezTo>
                  <a:pt x="157" y="173"/>
                  <a:pt x="155" y="166"/>
                  <a:pt x="148" y="165"/>
                </a:cubicBezTo>
                <a:cubicBezTo>
                  <a:pt x="142" y="163"/>
                  <a:pt x="135" y="154"/>
                  <a:pt x="136" y="148"/>
                </a:cubicBezTo>
                <a:cubicBezTo>
                  <a:pt x="137" y="141"/>
                  <a:pt x="144" y="139"/>
                  <a:pt x="141" y="127"/>
                </a:cubicBezTo>
                <a:cubicBezTo>
                  <a:pt x="141" y="127"/>
                  <a:pt x="154" y="119"/>
                  <a:pt x="148" y="111"/>
                </a:cubicBezTo>
                <a:cubicBezTo>
                  <a:pt x="148" y="111"/>
                  <a:pt x="139" y="119"/>
                  <a:pt x="132" y="114"/>
                </a:cubicBezTo>
                <a:cubicBezTo>
                  <a:pt x="125" y="110"/>
                  <a:pt x="115" y="106"/>
                  <a:pt x="101" y="107"/>
                </a:cubicBezTo>
                <a:cubicBezTo>
                  <a:pt x="86" y="108"/>
                  <a:pt x="72" y="102"/>
                  <a:pt x="77" y="93"/>
                </a:cubicBezTo>
                <a:cubicBezTo>
                  <a:pt x="83" y="84"/>
                  <a:pt x="90" y="79"/>
                  <a:pt x="90" y="79"/>
                </a:cubicBezTo>
                <a:cubicBezTo>
                  <a:pt x="90" y="79"/>
                  <a:pt x="97" y="73"/>
                  <a:pt x="99" y="71"/>
                </a:cubicBezTo>
                <a:cubicBezTo>
                  <a:pt x="101" y="69"/>
                  <a:pt x="112" y="74"/>
                  <a:pt x="117" y="68"/>
                </a:cubicBezTo>
                <a:cubicBezTo>
                  <a:pt x="117" y="68"/>
                  <a:pt x="118" y="66"/>
                  <a:pt x="121" y="67"/>
                </a:cubicBezTo>
                <a:cubicBezTo>
                  <a:pt x="124" y="68"/>
                  <a:pt x="141" y="68"/>
                  <a:pt x="154" y="61"/>
                </a:cubicBezTo>
                <a:cubicBezTo>
                  <a:pt x="154" y="61"/>
                  <a:pt x="155" y="56"/>
                  <a:pt x="152" y="57"/>
                </a:cubicBezTo>
                <a:cubicBezTo>
                  <a:pt x="149" y="58"/>
                  <a:pt x="138" y="61"/>
                  <a:pt x="143" y="55"/>
                </a:cubicBezTo>
                <a:cubicBezTo>
                  <a:pt x="148" y="49"/>
                  <a:pt x="150" y="49"/>
                  <a:pt x="150" y="49"/>
                </a:cubicBezTo>
                <a:cubicBezTo>
                  <a:pt x="150" y="49"/>
                  <a:pt x="150" y="44"/>
                  <a:pt x="147" y="46"/>
                </a:cubicBezTo>
                <a:cubicBezTo>
                  <a:pt x="144" y="49"/>
                  <a:pt x="134" y="56"/>
                  <a:pt x="134" y="51"/>
                </a:cubicBezTo>
                <a:cubicBezTo>
                  <a:pt x="134" y="46"/>
                  <a:pt x="135" y="39"/>
                  <a:pt x="135" y="39"/>
                </a:cubicBezTo>
                <a:cubicBezTo>
                  <a:pt x="135" y="39"/>
                  <a:pt x="133" y="39"/>
                  <a:pt x="130" y="40"/>
                </a:cubicBezTo>
                <a:cubicBezTo>
                  <a:pt x="127" y="42"/>
                  <a:pt x="117" y="47"/>
                  <a:pt x="121" y="41"/>
                </a:cubicBezTo>
                <a:cubicBezTo>
                  <a:pt x="124" y="35"/>
                  <a:pt x="126" y="28"/>
                  <a:pt x="135" y="26"/>
                </a:cubicBezTo>
                <a:cubicBezTo>
                  <a:pt x="135" y="26"/>
                  <a:pt x="138" y="21"/>
                  <a:pt x="133" y="23"/>
                </a:cubicBezTo>
                <a:cubicBezTo>
                  <a:pt x="127" y="25"/>
                  <a:pt x="116" y="31"/>
                  <a:pt x="114" y="41"/>
                </a:cubicBezTo>
                <a:cubicBezTo>
                  <a:pt x="112" y="51"/>
                  <a:pt x="109" y="46"/>
                  <a:pt x="107" y="46"/>
                </a:cubicBezTo>
                <a:cubicBezTo>
                  <a:pt x="105" y="47"/>
                  <a:pt x="97" y="45"/>
                  <a:pt x="101" y="36"/>
                </a:cubicBezTo>
                <a:cubicBezTo>
                  <a:pt x="106" y="28"/>
                  <a:pt x="109" y="27"/>
                  <a:pt x="109" y="27"/>
                </a:cubicBezTo>
                <a:cubicBezTo>
                  <a:pt x="109" y="27"/>
                  <a:pt x="113" y="23"/>
                  <a:pt x="109" y="24"/>
                </a:cubicBezTo>
                <a:cubicBezTo>
                  <a:pt x="106" y="24"/>
                  <a:pt x="99" y="29"/>
                  <a:pt x="97" y="34"/>
                </a:cubicBezTo>
                <a:cubicBezTo>
                  <a:pt x="97" y="34"/>
                  <a:pt x="93" y="38"/>
                  <a:pt x="94" y="32"/>
                </a:cubicBezTo>
                <a:cubicBezTo>
                  <a:pt x="95" y="27"/>
                  <a:pt x="97" y="16"/>
                  <a:pt x="113" y="12"/>
                </a:cubicBezTo>
                <a:cubicBezTo>
                  <a:pt x="113" y="12"/>
                  <a:pt x="114" y="8"/>
                  <a:pt x="111" y="9"/>
                </a:cubicBezTo>
                <a:cubicBezTo>
                  <a:pt x="109" y="10"/>
                  <a:pt x="93" y="12"/>
                  <a:pt x="89" y="33"/>
                </a:cubicBezTo>
                <a:cubicBezTo>
                  <a:pt x="89" y="33"/>
                  <a:pt x="87" y="38"/>
                  <a:pt x="85" y="32"/>
                </a:cubicBezTo>
                <a:cubicBezTo>
                  <a:pt x="83" y="26"/>
                  <a:pt x="80" y="13"/>
                  <a:pt x="94" y="5"/>
                </a:cubicBezTo>
                <a:cubicBezTo>
                  <a:pt x="94" y="5"/>
                  <a:pt x="96" y="0"/>
                  <a:pt x="93" y="1"/>
                </a:cubicBezTo>
                <a:cubicBezTo>
                  <a:pt x="90" y="2"/>
                  <a:pt x="69" y="13"/>
                  <a:pt x="84" y="42"/>
                </a:cubicBezTo>
                <a:cubicBezTo>
                  <a:pt x="84" y="42"/>
                  <a:pt x="88" y="48"/>
                  <a:pt x="85" y="48"/>
                </a:cubicBezTo>
                <a:cubicBezTo>
                  <a:pt x="85" y="48"/>
                  <a:pt x="77" y="50"/>
                  <a:pt x="71" y="50"/>
                </a:cubicBezTo>
                <a:cubicBezTo>
                  <a:pt x="71" y="50"/>
                  <a:pt x="67" y="49"/>
                  <a:pt x="64" y="50"/>
                </a:cubicBezTo>
                <a:cubicBezTo>
                  <a:pt x="66" y="49"/>
                  <a:pt x="67" y="47"/>
                  <a:pt x="67" y="45"/>
                </a:cubicBezTo>
                <a:cubicBezTo>
                  <a:pt x="67" y="42"/>
                  <a:pt x="64" y="39"/>
                  <a:pt x="60" y="39"/>
                </a:cubicBezTo>
                <a:cubicBezTo>
                  <a:pt x="56" y="39"/>
                  <a:pt x="54" y="42"/>
                  <a:pt x="54" y="45"/>
                </a:cubicBezTo>
                <a:cubicBezTo>
                  <a:pt x="54" y="49"/>
                  <a:pt x="56" y="52"/>
                  <a:pt x="60" y="52"/>
                </a:cubicBezTo>
                <a:cubicBezTo>
                  <a:pt x="61" y="52"/>
                  <a:pt x="62" y="52"/>
                  <a:pt x="63" y="51"/>
                </a:cubicBezTo>
                <a:cubicBezTo>
                  <a:pt x="62" y="52"/>
                  <a:pt x="62" y="53"/>
                  <a:pt x="62" y="54"/>
                </a:cubicBezTo>
                <a:cubicBezTo>
                  <a:pt x="62" y="54"/>
                  <a:pt x="64" y="59"/>
                  <a:pt x="70" y="63"/>
                </a:cubicBezTo>
                <a:cubicBezTo>
                  <a:pt x="75" y="67"/>
                  <a:pt x="76" y="68"/>
                  <a:pt x="72" y="71"/>
                </a:cubicBezTo>
                <a:cubicBezTo>
                  <a:pt x="67" y="74"/>
                  <a:pt x="48" y="85"/>
                  <a:pt x="48" y="85"/>
                </a:cubicBezTo>
                <a:cubicBezTo>
                  <a:pt x="48" y="85"/>
                  <a:pt x="37" y="91"/>
                  <a:pt x="40" y="104"/>
                </a:cubicBezTo>
                <a:cubicBezTo>
                  <a:pt x="40" y="104"/>
                  <a:pt x="41" y="107"/>
                  <a:pt x="32" y="102"/>
                </a:cubicBezTo>
                <a:cubicBezTo>
                  <a:pt x="18" y="97"/>
                  <a:pt x="18" y="97"/>
                  <a:pt x="18" y="97"/>
                </a:cubicBezTo>
                <a:cubicBezTo>
                  <a:pt x="18" y="97"/>
                  <a:pt x="13" y="93"/>
                  <a:pt x="10" y="97"/>
                </a:cubicBezTo>
                <a:cubicBezTo>
                  <a:pt x="7" y="101"/>
                  <a:pt x="4" y="103"/>
                  <a:pt x="4" y="103"/>
                </a:cubicBezTo>
                <a:cubicBezTo>
                  <a:pt x="4" y="103"/>
                  <a:pt x="0" y="105"/>
                  <a:pt x="2" y="111"/>
                </a:cubicBezTo>
                <a:cubicBezTo>
                  <a:pt x="3" y="117"/>
                  <a:pt x="7" y="136"/>
                  <a:pt x="21" y="151"/>
                </a:cubicBezTo>
                <a:cubicBezTo>
                  <a:pt x="21" y="151"/>
                  <a:pt x="24" y="158"/>
                  <a:pt x="30" y="162"/>
                </a:cubicBezTo>
                <a:cubicBezTo>
                  <a:pt x="30" y="162"/>
                  <a:pt x="33" y="156"/>
                  <a:pt x="32" y="151"/>
                </a:cubicBezTo>
                <a:cubicBezTo>
                  <a:pt x="32" y="151"/>
                  <a:pt x="36" y="149"/>
                  <a:pt x="33" y="144"/>
                </a:cubicBezTo>
                <a:cubicBezTo>
                  <a:pt x="28" y="140"/>
                  <a:pt x="28" y="140"/>
                  <a:pt x="28" y="140"/>
                </a:cubicBezTo>
                <a:cubicBezTo>
                  <a:pt x="28" y="140"/>
                  <a:pt x="15" y="125"/>
                  <a:pt x="15" y="117"/>
                </a:cubicBezTo>
                <a:cubicBezTo>
                  <a:pt x="15" y="117"/>
                  <a:pt x="20" y="114"/>
                  <a:pt x="37" y="131"/>
                </a:cubicBezTo>
                <a:cubicBezTo>
                  <a:pt x="54" y="147"/>
                  <a:pt x="71" y="154"/>
                  <a:pt x="97" y="149"/>
                </a:cubicBezTo>
                <a:cubicBezTo>
                  <a:pt x="97" y="149"/>
                  <a:pt x="111" y="166"/>
                  <a:pt x="140" y="177"/>
                </a:cubicBezTo>
                <a:cubicBezTo>
                  <a:pt x="140" y="177"/>
                  <a:pt x="143" y="178"/>
                  <a:pt x="146" y="181"/>
                </a:cubicBezTo>
                <a:cubicBezTo>
                  <a:pt x="148" y="184"/>
                  <a:pt x="167" y="206"/>
                  <a:pt x="183" y="215"/>
                </a:cubicBezTo>
                <a:cubicBezTo>
                  <a:pt x="183" y="215"/>
                  <a:pt x="187" y="221"/>
                  <a:pt x="191" y="223"/>
                </a:cubicBezTo>
                <a:cubicBezTo>
                  <a:pt x="191" y="223"/>
                  <a:pt x="195" y="216"/>
                  <a:pt x="192" y="212"/>
                </a:cubicBezTo>
                <a:close/>
                <a:moveTo>
                  <a:pt x="120" y="51"/>
                </a:moveTo>
                <a:cubicBezTo>
                  <a:pt x="120" y="51"/>
                  <a:pt x="126" y="47"/>
                  <a:pt x="128" y="46"/>
                </a:cubicBezTo>
                <a:cubicBezTo>
                  <a:pt x="130" y="46"/>
                  <a:pt x="130" y="48"/>
                  <a:pt x="130" y="4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2" y="58"/>
                  <a:pt x="134" y="62"/>
                  <a:pt x="128" y="62"/>
                </a:cubicBezTo>
                <a:cubicBezTo>
                  <a:pt x="122" y="62"/>
                  <a:pt x="120" y="57"/>
                  <a:pt x="119" y="54"/>
                </a:cubicBezTo>
                <a:cubicBezTo>
                  <a:pt x="118" y="51"/>
                  <a:pt x="120" y="51"/>
                  <a:pt x="120" y="51"/>
                </a:cubicBezTo>
                <a:close/>
                <a:moveTo>
                  <a:pt x="111" y="51"/>
                </a:moveTo>
                <a:cubicBezTo>
                  <a:pt x="114" y="51"/>
                  <a:pt x="114" y="53"/>
                  <a:pt x="114" y="53"/>
                </a:cubicBezTo>
                <a:cubicBezTo>
                  <a:pt x="114" y="53"/>
                  <a:pt x="114" y="55"/>
                  <a:pt x="116" y="58"/>
                </a:cubicBezTo>
                <a:cubicBezTo>
                  <a:pt x="117" y="61"/>
                  <a:pt x="111" y="60"/>
                  <a:pt x="106" y="56"/>
                </a:cubicBezTo>
                <a:cubicBezTo>
                  <a:pt x="101" y="53"/>
                  <a:pt x="109" y="51"/>
                  <a:pt x="111" y="5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4" name="Freeform 223"/>
          <p:cNvSpPr>
            <a:spLocks noEditPoints="1"/>
          </p:cNvSpPr>
          <p:nvPr/>
        </p:nvSpPr>
        <p:spPr>
          <a:xfrm>
            <a:off x="2909888" y="4956175"/>
            <a:ext cx="460375" cy="628650"/>
          </a:xfrm>
          <a:custGeom>
            <a:avLst/>
            <a:gdLst/>
            <a:ahLst/>
            <a:cxnLst>
              <a:cxn ang="0">
                <a:pos x="281654" y="114300"/>
              </a:cxn>
              <a:cxn ang="0">
                <a:pos x="236709" y="84221"/>
              </a:cxn>
              <a:cxn ang="0">
                <a:pos x="275661" y="45118"/>
              </a:cxn>
              <a:cxn ang="0">
                <a:pos x="227720" y="3008"/>
              </a:cxn>
              <a:cxn ang="0">
                <a:pos x="194761" y="48126"/>
              </a:cxn>
              <a:cxn ang="0">
                <a:pos x="227720" y="18047"/>
              </a:cxn>
              <a:cxn ang="0">
                <a:pos x="260680" y="45118"/>
              </a:cxn>
              <a:cxn ang="0">
                <a:pos x="224724" y="75197"/>
              </a:cxn>
              <a:cxn ang="0">
                <a:pos x="218731" y="114300"/>
              </a:cxn>
              <a:cxn ang="0">
                <a:pos x="176783" y="171450"/>
              </a:cxn>
              <a:cxn ang="0">
                <a:pos x="230717" y="628651"/>
              </a:cxn>
              <a:cxn ang="0">
                <a:pos x="281654" y="168442"/>
              </a:cxn>
              <a:cxn ang="0">
                <a:pos x="284650" y="300790"/>
              </a:cxn>
              <a:cxn ang="0">
                <a:pos x="281654" y="255671"/>
              </a:cxn>
              <a:cxn ang="0">
                <a:pos x="191764" y="204537"/>
              </a:cxn>
              <a:cxn ang="0">
                <a:pos x="194761" y="249656"/>
              </a:cxn>
              <a:cxn ang="0">
                <a:pos x="191764" y="204537"/>
              </a:cxn>
              <a:cxn ang="0">
                <a:pos x="161801" y="300790"/>
              </a:cxn>
              <a:cxn ang="0">
                <a:pos x="227720" y="306806"/>
              </a:cxn>
              <a:cxn ang="0">
                <a:pos x="158805" y="318837"/>
              </a:cxn>
              <a:cxn ang="0">
                <a:pos x="158805" y="342901"/>
              </a:cxn>
              <a:cxn ang="0">
                <a:pos x="227720" y="442161"/>
              </a:cxn>
              <a:cxn ang="0">
                <a:pos x="158805" y="342901"/>
              </a:cxn>
              <a:cxn ang="0">
                <a:pos x="293639" y="550446"/>
              </a:cxn>
              <a:cxn ang="0">
                <a:pos x="269669" y="556461"/>
              </a:cxn>
              <a:cxn ang="0">
                <a:pos x="188768" y="535406"/>
              </a:cxn>
              <a:cxn ang="0">
                <a:pos x="110864" y="559469"/>
              </a:cxn>
              <a:cxn ang="0">
                <a:pos x="107867" y="466224"/>
              </a:cxn>
              <a:cxn ang="0">
                <a:pos x="110864" y="463217"/>
              </a:cxn>
              <a:cxn ang="0">
                <a:pos x="149816" y="412082"/>
              </a:cxn>
              <a:cxn ang="0">
                <a:pos x="158805" y="418098"/>
              </a:cxn>
              <a:cxn ang="0">
                <a:pos x="227720" y="469232"/>
              </a:cxn>
              <a:cxn ang="0">
                <a:pos x="248694" y="466224"/>
              </a:cxn>
              <a:cxn ang="0">
                <a:pos x="317610" y="466224"/>
              </a:cxn>
              <a:cxn ang="0">
                <a:pos x="248694" y="400051"/>
              </a:cxn>
              <a:cxn ang="0">
                <a:pos x="251691" y="354932"/>
              </a:cxn>
              <a:cxn ang="0">
                <a:pos x="317610" y="357940"/>
              </a:cxn>
              <a:cxn ang="0">
                <a:pos x="320606" y="400051"/>
              </a:cxn>
              <a:cxn ang="0">
                <a:pos x="365551" y="463217"/>
              </a:cxn>
              <a:cxn ang="0">
                <a:pos x="362555" y="466224"/>
              </a:cxn>
              <a:cxn ang="0">
                <a:pos x="356562" y="559469"/>
              </a:cxn>
            </a:cxnLst>
            <a:rect l="0" t="0" r="0" b="0"/>
            <a:pathLst>
              <a:path w="154" h="209">
                <a:moveTo>
                  <a:pt x="94" y="56"/>
                </a:moveTo>
                <a:cubicBezTo>
                  <a:pt x="94" y="38"/>
                  <a:pt x="94" y="38"/>
                  <a:pt x="94" y="38"/>
                </a:cubicBezTo>
                <a:cubicBezTo>
                  <a:pt x="79" y="38"/>
                  <a:pt x="79" y="38"/>
                  <a:pt x="79" y="38"/>
                </a:cubicBezTo>
                <a:cubicBezTo>
                  <a:pt x="79" y="28"/>
                  <a:pt x="79" y="28"/>
                  <a:pt x="79" y="28"/>
                </a:cubicBezTo>
                <a:cubicBezTo>
                  <a:pt x="79" y="28"/>
                  <a:pt x="80" y="28"/>
                  <a:pt x="80" y="28"/>
                </a:cubicBezTo>
                <a:cubicBezTo>
                  <a:pt x="85" y="27"/>
                  <a:pt x="92" y="22"/>
                  <a:pt x="92" y="15"/>
                </a:cubicBezTo>
                <a:cubicBezTo>
                  <a:pt x="92" y="11"/>
                  <a:pt x="91" y="7"/>
                  <a:pt x="88" y="4"/>
                </a:cubicBezTo>
                <a:cubicBezTo>
                  <a:pt x="86" y="2"/>
                  <a:pt x="82" y="0"/>
                  <a:pt x="76" y="1"/>
                </a:cubicBezTo>
                <a:cubicBezTo>
                  <a:pt x="68" y="1"/>
                  <a:pt x="63" y="5"/>
                  <a:pt x="63" y="13"/>
                </a:cubicBezTo>
                <a:cubicBezTo>
                  <a:pt x="62" y="14"/>
                  <a:pt x="63" y="16"/>
                  <a:pt x="65" y="16"/>
                </a:cubicBezTo>
                <a:cubicBezTo>
                  <a:pt x="66" y="16"/>
                  <a:pt x="68" y="15"/>
                  <a:pt x="68" y="14"/>
                </a:cubicBezTo>
                <a:cubicBezTo>
                  <a:pt x="68" y="10"/>
                  <a:pt x="70" y="7"/>
                  <a:pt x="76" y="6"/>
                </a:cubicBezTo>
                <a:cubicBezTo>
                  <a:pt x="80" y="6"/>
                  <a:pt x="83" y="7"/>
                  <a:pt x="84" y="8"/>
                </a:cubicBezTo>
                <a:cubicBezTo>
                  <a:pt x="86" y="10"/>
                  <a:pt x="87" y="12"/>
                  <a:pt x="87" y="15"/>
                </a:cubicBezTo>
                <a:cubicBezTo>
                  <a:pt x="87" y="19"/>
                  <a:pt x="82" y="22"/>
                  <a:pt x="79" y="22"/>
                </a:cubicBezTo>
                <a:cubicBezTo>
                  <a:pt x="77" y="23"/>
                  <a:pt x="76" y="24"/>
                  <a:pt x="75" y="25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38"/>
                  <a:pt x="73" y="38"/>
                  <a:pt x="73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57"/>
                  <a:pt x="59" y="57"/>
                  <a:pt x="59" y="57"/>
                </a:cubicBezTo>
                <a:cubicBezTo>
                  <a:pt x="25" y="65"/>
                  <a:pt x="0" y="95"/>
                  <a:pt x="0" y="132"/>
                </a:cubicBezTo>
                <a:cubicBezTo>
                  <a:pt x="0" y="175"/>
                  <a:pt x="34" y="209"/>
                  <a:pt x="77" y="209"/>
                </a:cubicBezTo>
                <a:cubicBezTo>
                  <a:pt x="120" y="209"/>
                  <a:pt x="154" y="175"/>
                  <a:pt x="154" y="132"/>
                </a:cubicBezTo>
                <a:cubicBezTo>
                  <a:pt x="154" y="95"/>
                  <a:pt x="129" y="64"/>
                  <a:pt x="94" y="56"/>
                </a:cubicBezTo>
                <a:close/>
                <a:moveTo>
                  <a:pt x="98" y="116"/>
                </a:moveTo>
                <a:cubicBezTo>
                  <a:pt x="104" y="105"/>
                  <a:pt x="95" y="100"/>
                  <a:pt x="95" y="100"/>
                </a:cubicBezTo>
                <a:cubicBezTo>
                  <a:pt x="86" y="108"/>
                  <a:pt x="91" y="116"/>
                  <a:pt x="91" y="116"/>
                </a:cubicBezTo>
                <a:cubicBezTo>
                  <a:pt x="72" y="101"/>
                  <a:pt x="94" y="85"/>
                  <a:pt x="94" y="85"/>
                </a:cubicBezTo>
                <a:cubicBezTo>
                  <a:pt x="116" y="103"/>
                  <a:pt x="98" y="116"/>
                  <a:pt x="98" y="116"/>
                </a:cubicBezTo>
                <a:close/>
                <a:moveTo>
                  <a:pt x="64" y="68"/>
                </a:moveTo>
                <a:cubicBezTo>
                  <a:pt x="86" y="85"/>
                  <a:pt x="68" y="98"/>
                  <a:pt x="68" y="98"/>
                </a:cubicBezTo>
                <a:cubicBezTo>
                  <a:pt x="74" y="88"/>
                  <a:pt x="65" y="83"/>
                  <a:pt x="65" y="83"/>
                </a:cubicBezTo>
                <a:cubicBezTo>
                  <a:pt x="56" y="91"/>
                  <a:pt x="61" y="99"/>
                  <a:pt x="61" y="99"/>
                </a:cubicBezTo>
                <a:cubicBezTo>
                  <a:pt x="42" y="83"/>
                  <a:pt x="64" y="68"/>
                  <a:pt x="64" y="68"/>
                </a:cubicBezTo>
                <a:close/>
                <a:moveTo>
                  <a:pt x="53" y="102"/>
                </a:moveTo>
                <a:cubicBezTo>
                  <a:pt x="53" y="101"/>
                  <a:pt x="54" y="100"/>
                  <a:pt x="54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5" y="100"/>
                  <a:pt x="76" y="101"/>
                  <a:pt x="76" y="102"/>
                </a:cubicBezTo>
                <a:cubicBezTo>
                  <a:pt x="76" y="122"/>
                  <a:pt x="76" y="122"/>
                  <a:pt x="76" y="122"/>
                </a:cubicBezTo>
                <a:cubicBezTo>
                  <a:pt x="63" y="117"/>
                  <a:pt x="56" y="110"/>
                  <a:pt x="53" y="106"/>
                </a:cubicBezTo>
                <a:lnTo>
                  <a:pt x="53" y="102"/>
                </a:lnTo>
                <a:close/>
                <a:moveTo>
                  <a:pt x="53" y="114"/>
                </a:moveTo>
                <a:cubicBezTo>
                  <a:pt x="60" y="123"/>
                  <a:pt x="71" y="127"/>
                  <a:pt x="76" y="12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63" y="143"/>
                  <a:pt x="56" y="135"/>
                  <a:pt x="53" y="131"/>
                </a:cubicBezTo>
                <a:lnTo>
                  <a:pt x="53" y="114"/>
                </a:lnTo>
                <a:close/>
                <a:moveTo>
                  <a:pt x="119" y="186"/>
                </a:moveTo>
                <a:cubicBezTo>
                  <a:pt x="114" y="177"/>
                  <a:pt x="98" y="183"/>
                  <a:pt x="98" y="183"/>
                </a:cubicBezTo>
                <a:cubicBezTo>
                  <a:pt x="98" y="182"/>
                  <a:pt x="96" y="180"/>
                  <a:pt x="95" y="179"/>
                </a:cubicBezTo>
                <a:cubicBezTo>
                  <a:pt x="92" y="180"/>
                  <a:pt x="90" y="183"/>
                  <a:pt x="90" y="185"/>
                </a:cubicBezTo>
                <a:cubicBezTo>
                  <a:pt x="90" y="185"/>
                  <a:pt x="74" y="178"/>
                  <a:pt x="68" y="187"/>
                </a:cubicBezTo>
                <a:cubicBezTo>
                  <a:pt x="68" y="187"/>
                  <a:pt x="67" y="183"/>
                  <a:pt x="63" y="178"/>
                </a:cubicBezTo>
                <a:cubicBezTo>
                  <a:pt x="60" y="180"/>
                  <a:pt x="59" y="182"/>
                  <a:pt x="58" y="184"/>
                </a:cubicBezTo>
                <a:cubicBezTo>
                  <a:pt x="58" y="184"/>
                  <a:pt x="42" y="177"/>
                  <a:pt x="37" y="186"/>
                </a:cubicBezTo>
                <a:cubicBezTo>
                  <a:pt x="37" y="186"/>
                  <a:pt x="30" y="172"/>
                  <a:pt x="16" y="170"/>
                </a:cubicBezTo>
                <a:cubicBezTo>
                  <a:pt x="16" y="170"/>
                  <a:pt x="33" y="167"/>
                  <a:pt x="36" y="155"/>
                </a:cubicBezTo>
                <a:cubicBezTo>
                  <a:pt x="36" y="155"/>
                  <a:pt x="41" y="161"/>
                  <a:pt x="48" y="160"/>
                </a:cubicBezTo>
                <a:cubicBezTo>
                  <a:pt x="46" y="157"/>
                  <a:pt x="42" y="152"/>
                  <a:pt x="37" y="154"/>
                </a:cubicBezTo>
                <a:cubicBezTo>
                  <a:pt x="37" y="154"/>
                  <a:pt x="40" y="143"/>
                  <a:pt x="33" y="135"/>
                </a:cubicBezTo>
                <a:cubicBezTo>
                  <a:pt x="33" y="135"/>
                  <a:pt x="43" y="142"/>
                  <a:pt x="50" y="137"/>
                </a:cubicBezTo>
                <a:cubicBezTo>
                  <a:pt x="50" y="137"/>
                  <a:pt x="50" y="141"/>
                  <a:pt x="53" y="144"/>
                </a:cubicBezTo>
                <a:cubicBezTo>
                  <a:pt x="53" y="139"/>
                  <a:pt x="53" y="139"/>
                  <a:pt x="53" y="139"/>
                </a:cubicBezTo>
                <a:cubicBezTo>
                  <a:pt x="60" y="148"/>
                  <a:pt x="72" y="152"/>
                  <a:pt x="76" y="153"/>
                </a:cubicBezTo>
                <a:cubicBezTo>
                  <a:pt x="76" y="156"/>
                  <a:pt x="76" y="156"/>
                  <a:pt x="76" y="156"/>
                </a:cubicBezTo>
                <a:cubicBezTo>
                  <a:pt x="77" y="155"/>
                  <a:pt x="78" y="155"/>
                  <a:pt x="79" y="155"/>
                </a:cubicBezTo>
                <a:cubicBezTo>
                  <a:pt x="81" y="155"/>
                  <a:pt x="82" y="155"/>
                  <a:pt x="83" y="155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90" y="150"/>
                  <a:pt x="102" y="154"/>
                  <a:pt x="106" y="155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93" y="145"/>
                  <a:pt x="86" y="137"/>
                  <a:pt x="83" y="133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3" y="119"/>
                  <a:pt x="84" y="118"/>
                  <a:pt x="8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5" y="118"/>
                  <a:pt x="106" y="119"/>
                  <a:pt x="106" y="119"/>
                </a:cubicBezTo>
                <a:cubicBezTo>
                  <a:pt x="106" y="139"/>
                  <a:pt x="106" y="139"/>
                  <a:pt x="106" y="139"/>
                </a:cubicBezTo>
                <a:cubicBezTo>
                  <a:pt x="107" y="136"/>
                  <a:pt x="107" y="133"/>
                  <a:pt x="107" y="133"/>
                </a:cubicBezTo>
                <a:cubicBezTo>
                  <a:pt x="115" y="140"/>
                  <a:pt x="128" y="133"/>
                  <a:pt x="128" y="133"/>
                </a:cubicBezTo>
                <a:cubicBezTo>
                  <a:pt x="119" y="141"/>
                  <a:pt x="122" y="154"/>
                  <a:pt x="122" y="154"/>
                </a:cubicBezTo>
                <a:cubicBezTo>
                  <a:pt x="117" y="152"/>
                  <a:pt x="112" y="156"/>
                  <a:pt x="110" y="159"/>
                </a:cubicBezTo>
                <a:cubicBezTo>
                  <a:pt x="116" y="160"/>
                  <a:pt x="121" y="155"/>
                  <a:pt x="121" y="155"/>
                </a:cubicBezTo>
                <a:cubicBezTo>
                  <a:pt x="123" y="167"/>
                  <a:pt x="141" y="169"/>
                  <a:pt x="141" y="169"/>
                </a:cubicBezTo>
                <a:cubicBezTo>
                  <a:pt x="126" y="171"/>
                  <a:pt x="119" y="186"/>
                  <a:pt x="119" y="18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5" name="Freeform 224"/>
          <p:cNvSpPr>
            <a:spLocks noEditPoints="1"/>
          </p:cNvSpPr>
          <p:nvPr/>
        </p:nvSpPr>
        <p:spPr>
          <a:xfrm>
            <a:off x="3748088" y="4984750"/>
            <a:ext cx="492125" cy="571500"/>
          </a:xfrm>
          <a:custGeom>
            <a:avLst/>
            <a:gdLst/>
            <a:ahLst/>
            <a:cxnLst>
              <a:cxn ang="0">
                <a:pos x="487169" y="378995"/>
              </a:cxn>
              <a:cxn ang="0">
                <a:pos x="421010" y="366963"/>
              </a:cxn>
              <a:cxn ang="0">
                <a:pos x="390938" y="345908"/>
              </a:cxn>
              <a:cxn ang="0">
                <a:pos x="414995" y="288758"/>
              </a:cxn>
              <a:cxn ang="0">
                <a:pos x="390938" y="225592"/>
              </a:cxn>
              <a:cxn ang="0">
                <a:pos x="421010" y="204537"/>
              </a:cxn>
              <a:cxn ang="0">
                <a:pos x="487169" y="192505"/>
              </a:cxn>
              <a:cxn ang="0">
                <a:pos x="493183" y="144379"/>
              </a:cxn>
              <a:cxn ang="0">
                <a:pos x="448075" y="123324"/>
              </a:cxn>
              <a:cxn ang="0">
                <a:pos x="402967" y="174458"/>
              </a:cxn>
              <a:cxn ang="0">
                <a:pos x="372894" y="192505"/>
              </a:cxn>
              <a:cxn ang="0">
                <a:pos x="330793" y="141371"/>
              </a:cxn>
              <a:cxn ang="0">
                <a:pos x="264635" y="132347"/>
              </a:cxn>
              <a:cxn ang="0">
                <a:pos x="264635" y="96253"/>
              </a:cxn>
              <a:cxn ang="0">
                <a:pos x="285685" y="33087"/>
              </a:cxn>
              <a:cxn ang="0">
                <a:pos x="246592" y="0"/>
              </a:cxn>
              <a:cxn ang="0">
                <a:pos x="207498" y="33087"/>
              </a:cxn>
              <a:cxn ang="0">
                <a:pos x="228548" y="96253"/>
              </a:cxn>
              <a:cxn ang="0">
                <a:pos x="228548" y="132347"/>
              </a:cxn>
              <a:cxn ang="0">
                <a:pos x="165397" y="141371"/>
              </a:cxn>
              <a:cxn ang="0">
                <a:pos x="120289" y="192505"/>
              </a:cxn>
              <a:cxn ang="0">
                <a:pos x="90216" y="174458"/>
              </a:cxn>
              <a:cxn ang="0">
                <a:pos x="45108" y="123324"/>
              </a:cxn>
              <a:cxn ang="0">
                <a:pos x="0" y="144379"/>
              </a:cxn>
              <a:cxn ang="0">
                <a:pos x="6014" y="192505"/>
              </a:cxn>
              <a:cxn ang="0">
                <a:pos x="72173" y="204537"/>
              </a:cxn>
              <a:cxn ang="0">
                <a:pos x="102245" y="225592"/>
              </a:cxn>
              <a:cxn ang="0">
                <a:pos x="78188" y="285750"/>
              </a:cxn>
              <a:cxn ang="0">
                <a:pos x="102245" y="345908"/>
              </a:cxn>
              <a:cxn ang="0">
                <a:pos x="72173" y="366963"/>
              </a:cxn>
              <a:cxn ang="0">
                <a:pos x="6014" y="378995"/>
              </a:cxn>
              <a:cxn ang="0">
                <a:pos x="0" y="427121"/>
              </a:cxn>
              <a:cxn ang="0">
                <a:pos x="45108" y="448176"/>
              </a:cxn>
              <a:cxn ang="0">
                <a:pos x="90216" y="397042"/>
              </a:cxn>
              <a:cxn ang="0">
                <a:pos x="120289" y="378995"/>
              </a:cxn>
              <a:cxn ang="0">
                <a:pos x="162390" y="430129"/>
              </a:cxn>
              <a:cxn ang="0">
                <a:pos x="228548" y="439153"/>
              </a:cxn>
              <a:cxn ang="0">
                <a:pos x="228548" y="475247"/>
              </a:cxn>
              <a:cxn ang="0">
                <a:pos x="207498" y="538413"/>
              </a:cxn>
              <a:cxn ang="0">
                <a:pos x="246592" y="571500"/>
              </a:cxn>
              <a:cxn ang="0">
                <a:pos x="285685" y="538413"/>
              </a:cxn>
              <a:cxn ang="0">
                <a:pos x="264635" y="475247"/>
              </a:cxn>
              <a:cxn ang="0">
                <a:pos x="264635" y="439153"/>
              </a:cxn>
              <a:cxn ang="0">
                <a:pos x="327786" y="430129"/>
              </a:cxn>
              <a:cxn ang="0">
                <a:pos x="372894" y="378995"/>
              </a:cxn>
              <a:cxn ang="0">
                <a:pos x="402967" y="397042"/>
              </a:cxn>
              <a:cxn ang="0">
                <a:pos x="448075" y="448176"/>
              </a:cxn>
              <a:cxn ang="0">
                <a:pos x="493183" y="427121"/>
              </a:cxn>
              <a:cxn ang="0">
                <a:pos x="315757" y="222584"/>
              </a:cxn>
              <a:cxn ang="0">
                <a:pos x="264635" y="192505"/>
              </a:cxn>
              <a:cxn ang="0">
                <a:pos x="222534" y="231608"/>
              </a:cxn>
              <a:cxn ang="0">
                <a:pos x="228548" y="195513"/>
              </a:cxn>
              <a:cxn ang="0">
                <a:pos x="189454" y="297782"/>
              </a:cxn>
              <a:cxn ang="0">
                <a:pos x="228548" y="378995"/>
              </a:cxn>
              <a:cxn ang="0">
                <a:pos x="228548" y="345908"/>
              </a:cxn>
              <a:cxn ang="0">
                <a:pos x="219527" y="303797"/>
              </a:cxn>
              <a:cxn ang="0">
                <a:pos x="246592" y="255671"/>
              </a:cxn>
              <a:cxn ang="0">
                <a:pos x="246592" y="318837"/>
              </a:cxn>
              <a:cxn ang="0">
                <a:pos x="321772" y="348916"/>
              </a:cxn>
              <a:cxn ang="0">
                <a:pos x="339815" y="318837"/>
              </a:cxn>
              <a:cxn ang="0">
                <a:pos x="339815" y="252663"/>
              </a:cxn>
            </a:cxnLst>
            <a:rect l="0" t="0" r="0" b="0"/>
            <a:pathLst>
              <a:path w="164" h="190">
                <a:moveTo>
                  <a:pt x="162" y="134"/>
                </a:moveTo>
                <a:cubicBezTo>
                  <a:pt x="155" y="130"/>
                  <a:pt x="155" y="130"/>
                  <a:pt x="155" y="130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52" y="120"/>
                  <a:pt x="152" y="120"/>
                  <a:pt x="152" y="120"/>
                </a:cubicBezTo>
                <a:cubicBezTo>
                  <a:pt x="144" y="124"/>
                  <a:pt x="144" y="124"/>
                  <a:pt x="144" y="124"/>
                </a:cubicBezTo>
                <a:cubicBezTo>
                  <a:pt x="140" y="122"/>
                  <a:pt x="140" y="122"/>
                  <a:pt x="140" y="122"/>
                </a:cubicBezTo>
                <a:cubicBezTo>
                  <a:pt x="153" y="115"/>
                  <a:pt x="153" y="115"/>
                  <a:pt x="153" y="115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30" y="115"/>
                  <a:pt x="130" y="115"/>
                  <a:pt x="130" y="115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43" y="81"/>
                  <a:pt x="143" y="81"/>
                  <a:pt x="143" y="81"/>
                </a:cubicBezTo>
                <a:cubicBezTo>
                  <a:pt x="153" y="75"/>
                  <a:pt x="153" y="75"/>
                  <a:pt x="153" y="75"/>
                </a:cubicBezTo>
                <a:cubicBezTo>
                  <a:pt x="140" y="68"/>
                  <a:pt x="140" y="68"/>
                  <a:pt x="140" y="6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62" y="56"/>
                  <a:pt x="162" y="56"/>
                  <a:pt x="162" y="56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56" y="45"/>
                  <a:pt x="156" y="45"/>
                  <a:pt x="156" y="45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38" y="47"/>
                  <a:pt x="138" y="47"/>
                  <a:pt x="138" y="47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4" y="58"/>
                  <a:pt x="134" y="58"/>
                  <a:pt x="134" y="58"/>
                </a:cubicBezTo>
                <a:cubicBezTo>
                  <a:pt x="135" y="43"/>
                  <a:pt x="135" y="43"/>
                  <a:pt x="135" y="43"/>
                </a:cubicBezTo>
                <a:cubicBezTo>
                  <a:pt x="124" y="49"/>
                  <a:pt x="124" y="49"/>
                  <a:pt x="124" y="49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97" y="57"/>
                  <a:pt x="97" y="57"/>
                  <a:pt x="97" y="57"/>
                </a:cubicBezTo>
                <a:cubicBezTo>
                  <a:pt x="88" y="52"/>
                  <a:pt x="88" y="52"/>
                  <a:pt x="88" y="52"/>
                </a:cubicBezTo>
                <a:cubicBezTo>
                  <a:pt x="88" y="44"/>
                  <a:pt x="88" y="44"/>
                  <a:pt x="88" y="44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27"/>
                  <a:pt x="88" y="27"/>
                  <a:pt x="88" y="27"/>
                </a:cubicBezTo>
                <a:cubicBezTo>
                  <a:pt x="95" y="23"/>
                  <a:pt x="95" y="23"/>
                  <a:pt x="95" y="23"/>
                </a:cubicBezTo>
                <a:cubicBezTo>
                  <a:pt x="95" y="11"/>
                  <a:pt x="95" y="11"/>
                  <a:pt x="95" y="11"/>
                </a:cubicBezTo>
                <a:cubicBezTo>
                  <a:pt x="88" y="15"/>
                  <a:pt x="88" y="15"/>
                  <a:pt x="88" y="15"/>
                </a:cubicBezTo>
                <a:cubicBezTo>
                  <a:pt x="88" y="6"/>
                  <a:pt x="88" y="6"/>
                  <a:pt x="88" y="6"/>
                </a:cubicBezTo>
                <a:cubicBezTo>
                  <a:pt x="82" y="0"/>
                  <a:pt x="82" y="0"/>
                  <a:pt x="82" y="0"/>
                </a:cubicBezTo>
                <a:cubicBezTo>
                  <a:pt x="76" y="6"/>
                  <a:pt x="76" y="6"/>
                  <a:pt x="76" y="6"/>
                </a:cubicBezTo>
                <a:cubicBezTo>
                  <a:pt x="76" y="15"/>
                  <a:pt x="76" y="15"/>
                  <a:pt x="76" y="15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23"/>
                  <a:pt x="69" y="23"/>
                  <a:pt x="69" y="23"/>
                </a:cubicBezTo>
                <a:cubicBezTo>
                  <a:pt x="76" y="27"/>
                  <a:pt x="76" y="27"/>
                  <a:pt x="76" y="27"/>
                </a:cubicBezTo>
                <a:cubicBezTo>
                  <a:pt x="76" y="32"/>
                  <a:pt x="76" y="32"/>
                  <a:pt x="76" y="32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36"/>
                  <a:pt x="63" y="36"/>
                  <a:pt x="63" y="3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52"/>
                  <a:pt x="76" y="52"/>
                  <a:pt x="76" y="52"/>
                </a:cubicBezTo>
                <a:cubicBezTo>
                  <a:pt x="67" y="57"/>
                  <a:pt x="67" y="57"/>
                  <a:pt x="67" y="57"/>
                </a:cubicBezTo>
                <a:cubicBezTo>
                  <a:pt x="55" y="47"/>
                  <a:pt x="55" y="47"/>
                  <a:pt x="55" y="47"/>
                </a:cubicBezTo>
                <a:cubicBezTo>
                  <a:pt x="57" y="63"/>
                  <a:pt x="57" y="63"/>
                  <a:pt x="57" y="63"/>
                </a:cubicBezTo>
                <a:cubicBezTo>
                  <a:pt x="48" y="68"/>
                  <a:pt x="48" y="68"/>
                  <a:pt x="48" y="68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49"/>
                  <a:pt x="40" y="49"/>
                  <a:pt x="40" y="49"/>
                </a:cubicBezTo>
                <a:cubicBezTo>
                  <a:pt x="29" y="43"/>
                  <a:pt x="29" y="43"/>
                  <a:pt x="29" y="43"/>
                </a:cubicBezTo>
                <a:cubicBezTo>
                  <a:pt x="30" y="58"/>
                  <a:pt x="30" y="58"/>
                  <a:pt x="30" y="58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47"/>
                  <a:pt x="26" y="47"/>
                  <a:pt x="26" y="47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50"/>
                  <a:pt x="15" y="50"/>
                  <a:pt x="15" y="50"/>
                </a:cubicBezTo>
                <a:cubicBezTo>
                  <a:pt x="8" y="45"/>
                  <a:pt x="8" y="45"/>
                  <a:pt x="8" y="45"/>
                </a:cubicBezTo>
                <a:cubicBezTo>
                  <a:pt x="0" y="48"/>
                  <a:pt x="0" y="48"/>
                  <a:pt x="0" y="48"/>
                </a:cubicBezTo>
                <a:cubicBezTo>
                  <a:pt x="2" y="56"/>
                  <a:pt x="2" y="56"/>
                  <a:pt x="2" y="56"/>
                </a:cubicBezTo>
                <a:cubicBezTo>
                  <a:pt x="9" y="60"/>
                  <a:pt x="9" y="60"/>
                  <a:pt x="9" y="60"/>
                </a:cubicBezTo>
                <a:cubicBezTo>
                  <a:pt x="2" y="64"/>
                  <a:pt x="2" y="64"/>
                  <a:pt x="2" y="64"/>
                </a:cubicBezTo>
                <a:cubicBezTo>
                  <a:pt x="12" y="70"/>
                  <a:pt x="12" y="70"/>
                  <a:pt x="12" y="70"/>
                </a:cubicBezTo>
                <a:cubicBezTo>
                  <a:pt x="20" y="66"/>
                  <a:pt x="20" y="66"/>
                  <a:pt x="20" y="66"/>
                </a:cubicBezTo>
                <a:cubicBezTo>
                  <a:pt x="24" y="68"/>
                  <a:pt x="24" y="68"/>
                  <a:pt x="24" y="68"/>
                </a:cubicBezTo>
                <a:cubicBezTo>
                  <a:pt x="11" y="75"/>
                  <a:pt x="11" y="75"/>
                  <a:pt x="11" y="75"/>
                </a:cubicBezTo>
                <a:cubicBezTo>
                  <a:pt x="21" y="81"/>
                  <a:pt x="21" y="81"/>
                  <a:pt x="21" y="81"/>
                </a:cubicBezTo>
                <a:cubicBezTo>
                  <a:pt x="34" y="75"/>
                  <a:pt x="34" y="75"/>
                  <a:pt x="34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41" y="89"/>
                  <a:pt x="41" y="89"/>
                  <a:pt x="41" y="89"/>
                </a:cubicBezTo>
                <a:cubicBezTo>
                  <a:pt x="26" y="95"/>
                  <a:pt x="26" y="95"/>
                  <a:pt x="26" y="95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2" y="126"/>
                  <a:pt x="2" y="126"/>
                  <a:pt x="2" y="126"/>
                </a:cubicBezTo>
                <a:cubicBezTo>
                  <a:pt x="9" y="130"/>
                  <a:pt x="9" y="130"/>
                  <a:pt x="9" y="130"/>
                </a:cubicBezTo>
                <a:cubicBezTo>
                  <a:pt x="2" y="134"/>
                  <a:pt x="2" y="134"/>
                  <a:pt x="2" y="134"/>
                </a:cubicBezTo>
                <a:cubicBezTo>
                  <a:pt x="0" y="142"/>
                  <a:pt x="0" y="142"/>
                  <a:pt x="0" y="142"/>
                </a:cubicBezTo>
                <a:cubicBezTo>
                  <a:pt x="8" y="145"/>
                  <a:pt x="8" y="145"/>
                  <a:pt x="8" y="145"/>
                </a:cubicBezTo>
                <a:cubicBezTo>
                  <a:pt x="15" y="140"/>
                  <a:pt x="15" y="140"/>
                  <a:pt x="15" y="140"/>
                </a:cubicBezTo>
                <a:cubicBezTo>
                  <a:pt x="15" y="149"/>
                  <a:pt x="15" y="149"/>
                  <a:pt x="15" y="149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30" y="132"/>
                  <a:pt x="30" y="132"/>
                  <a:pt x="30" y="132"/>
                </a:cubicBezTo>
                <a:cubicBezTo>
                  <a:pt x="29" y="146"/>
                  <a:pt x="29" y="146"/>
                  <a:pt x="29" y="146"/>
                </a:cubicBezTo>
                <a:cubicBezTo>
                  <a:pt x="40" y="141"/>
                  <a:pt x="40" y="141"/>
                  <a:pt x="40" y="141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47" y="122"/>
                  <a:pt x="47" y="122"/>
                  <a:pt x="47" y="122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4" y="143"/>
                  <a:pt x="54" y="143"/>
                  <a:pt x="54" y="143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76" y="139"/>
                  <a:pt x="76" y="139"/>
                  <a:pt x="76" y="139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63" y="154"/>
                  <a:pt x="63" y="154"/>
                  <a:pt x="63" y="154"/>
                </a:cubicBezTo>
                <a:cubicBezTo>
                  <a:pt x="63" y="166"/>
                  <a:pt x="63" y="166"/>
                  <a:pt x="63" y="166"/>
                </a:cubicBezTo>
                <a:cubicBezTo>
                  <a:pt x="76" y="158"/>
                  <a:pt x="76" y="158"/>
                  <a:pt x="76" y="158"/>
                </a:cubicBezTo>
                <a:cubicBezTo>
                  <a:pt x="76" y="163"/>
                  <a:pt x="76" y="163"/>
                  <a:pt x="76" y="163"/>
                </a:cubicBezTo>
                <a:cubicBezTo>
                  <a:pt x="69" y="167"/>
                  <a:pt x="69" y="167"/>
                  <a:pt x="69" y="167"/>
                </a:cubicBezTo>
                <a:cubicBezTo>
                  <a:pt x="69" y="179"/>
                  <a:pt x="69" y="179"/>
                  <a:pt x="69" y="179"/>
                </a:cubicBezTo>
                <a:cubicBezTo>
                  <a:pt x="76" y="175"/>
                  <a:pt x="76" y="175"/>
                  <a:pt x="76" y="175"/>
                </a:cubicBezTo>
                <a:cubicBezTo>
                  <a:pt x="76" y="184"/>
                  <a:pt x="76" y="184"/>
                  <a:pt x="76" y="184"/>
                </a:cubicBezTo>
                <a:cubicBezTo>
                  <a:pt x="82" y="190"/>
                  <a:pt x="82" y="190"/>
                  <a:pt x="82" y="190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88" y="175"/>
                  <a:pt x="88" y="175"/>
                  <a:pt x="88" y="175"/>
                </a:cubicBezTo>
                <a:cubicBezTo>
                  <a:pt x="95" y="179"/>
                  <a:pt x="95" y="179"/>
                  <a:pt x="95" y="17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88" y="163"/>
                  <a:pt x="88" y="163"/>
                  <a:pt x="88" y="163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101" y="166"/>
                  <a:pt x="101" y="166"/>
                  <a:pt x="101" y="166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8" y="139"/>
                  <a:pt x="88" y="139"/>
                  <a:pt x="88" y="139"/>
                </a:cubicBezTo>
                <a:cubicBezTo>
                  <a:pt x="98" y="134"/>
                  <a:pt x="98" y="134"/>
                  <a:pt x="98" y="134"/>
                </a:cubicBezTo>
                <a:cubicBezTo>
                  <a:pt x="109" y="143"/>
                  <a:pt x="109" y="143"/>
                  <a:pt x="109" y="143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8" y="122"/>
                  <a:pt x="118" y="122"/>
                  <a:pt x="118" y="122"/>
                </a:cubicBezTo>
                <a:cubicBezTo>
                  <a:pt x="124" y="126"/>
                  <a:pt x="124" y="126"/>
                  <a:pt x="124" y="126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34" y="132"/>
                  <a:pt x="134" y="132"/>
                  <a:pt x="134" y="132"/>
                </a:cubicBezTo>
                <a:cubicBezTo>
                  <a:pt x="138" y="134"/>
                  <a:pt x="138" y="134"/>
                  <a:pt x="138" y="134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49" y="149"/>
                  <a:pt x="149" y="149"/>
                  <a:pt x="149" y="149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156" y="145"/>
                  <a:pt x="156" y="145"/>
                  <a:pt x="156" y="145"/>
                </a:cubicBezTo>
                <a:cubicBezTo>
                  <a:pt x="164" y="142"/>
                  <a:pt x="164" y="142"/>
                  <a:pt x="164" y="142"/>
                </a:cubicBezTo>
                <a:lnTo>
                  <a:pt x="162" y="134"/>
                </a:lnTo>
                <a:close/>
                <a:moveTo>
                  <a:pt x="88" y="64"/>
                </a:moveTo>
                <a:cubicBezTo>
                  <a:pt x="93" y="67"/>
                  <a:pt x="100" y="71"/>
                  <a:pt x="105" y="74"/>
                </a:cubicBezTo>
                <a:cubicBezTo>
                  <a:pt x="95" y="80"/>
                  <a:pt x="95" y="80"/>
                  <a:pt x="95" y="80"/>
                </a:cubicBezTo>
                <a:cubicBezTo>
                  <a:pt x="93" y="78"/>
                  <a:pt x="90" y="77"/>
                  <a:pt x="88" y="76"/>
                </a:cubicBezTo>
                <a:lnTo>
                  <a:pt x="88" y="64"/>
                </a:lnTo>
                <a:close/>
                <a:moveTo>
                  <a:pt x="76" y="65"/>
                </a:moveTo>
                <a:cubicBezTo>
                  <a:pt x="76" y="76"/>
                  <a:pt x="76" y="76"/>
                  <a:pt x="76" y="76"/>
                </a:cubicBezTo>
                <a:cubicBezTo>
                  <a:pt x="75" y="77"/>
                  <a:pt x="74" y="77"/>
                  <a:pt x="74" y="77"/>
                </a:cubicBezTo>
                <a:cubicBezTo>
                  <a:pt x="74" y="77"/>
                  <a:pt x="72" y="79"/>
                  <a:pt x="70" y="80"/>
                </a:cubicBezTo>
                <a:cubicBezTo>
                  <a:pt x="59" y="74"/>
                  <a:pt x="59" y="74"/>
                  <a:pt x="59" y="74"/>
                </a:cubicBezTo>
                <a:cubicBezTo>
                  <a:pt x="64" y="71"/>
                  <a:pt x="71" y="67"/>
                  <a:pt x="76" y="65"/>
                </a:cubicBezTo>
                <a:close/>
                <a:moveTo>
                  <a:pt x="52" y="84"/>
                </a:moveTo>
                <a:cubicBezTo>
                  <a:pt x="63" y="90"/>
                  <a:pt x="63" y="90"/>
                  <a:pt x="63" y="90"/>
                </a:cubicBezTo>
                <a:cubicBezTo>
                  <a:pt x="63" y="93"/>
                  <a:pt x="63" y="96"/>
                  <a:pt x="63" y="99"/>
                </a:cubicBezTo>
                <a:cubicBezTo>
                  <a:pt x="52" y="105"/>
                  <a:pt x="52" y="105"/>
                  <a:pt x="52" y="105"/>
                </a:cubicBezTo>
                <a:cubicBezTo>
                  <a:pt x="52" y="99"/>
                  <a:pt x="52" y="90"/>
                  <a:pt x="52" y="84"/>
                </a:cubicBezTo>
                <a:close/>
                <a:moveTo>
                  <a:pt x="76" y="126"/>
                </a:moveTo>
                <a:cubicBezTo>
                  <a:pt x="71" y="123"/>
                  <a:pt x="63" y="119"/>
                  <a:pt x="58" y="116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70" y="111"/>
                  <a:pt x="73" y="113"/>
                  <a:pt x="76" y="115"/>
                </a:cubicBezTo>
                <a:lnTo>
                  <a:pt x="76" y="126"/>
                </a:lnTo>
                <a:close/>
                <a:moveTo>
                  <a:pt x="82" y="106"/>
                </a:moveTo>
                <a:cubicBezTo>
                  <a:pt x="82" y="106"/>
                  <a:pt x="73" y="101"/>
                  <a:pt x="73" y="101"/>
                </a:cubicBezTo>
                <a:cubicBezTo>
                  <a:pt x="73" y="101"/>
                  <a:pt x="73" y="90"/>
                  <a:pt x="73" y="90"/>
                </a:cubicBezTo>
                <a:cubicBezTo>
                  <a:pt x="73" y="90"/>
                  <a:pt x="79" y="87"/>
                  <a:pt x="79" y="87"/>
                </a:cubicBezTo>
                <a:cubicBezTo>
                  <a:pt x="79" y="87"/>
                  <a:pt x="82" y="85"/>
                  <a:pt x="82" y="85"/>
                </a:cubicBezTo>
                <a:cubicBezTo>
                  <a:pt x="83" y="85"/>
                  <a:pt x="92" y="90"/>
                  <a:pt x="92" y="90"/>
                </a:cubicBezTo>
                <a:cubicBezTo>
                  <a:pt x="92" y="90"/>
                  <a:pt x="92" y="101"/>
                  <a:pt x="92" y="101"/>
                </a:cubicBezTo>
                <a:cubicBezTo>
                  <a:pt x="92" y="101"/>
                  <a:pt x="83" y="106"/>
                  <a:pt x="82" y="106"/>
                </a:cubicBezTo>
                <a:close/>
                <a:moveTo>
                  <a:pt x="88" y="115"/>
                </a:moveTo>
                <a:cubicBezTo>
                  <a:pt x="91" y="114"/>
                  <a:pt x="94" y="112"/>
                  <a:pt x="97" y="110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02" y="119"/>
                  <a:pt x="93" y="124"/>
                  <a:pt x="88" y="127"/>
                </a:cubicBezTo>
                <a:lnTo>
                  <a:pt x="88" y="115"/>
                </a:lnTo>
                <a:close/>
                <a:moveTo>
                  <a:pt x="113" y="106"/>
                </a:moveTo>
                <a:cubicBezTo>
                  <a:pt x="102" y="100"/>
                  <a:pt x="102" y="100"/>
                  <a:pt x="102" y="100"/>
                </a:cubicBezTo>
                <a:cubicBezTo>
                  <a:pt x="102" y="96"/>
                  <a:pt x="102" y="92"/>
                  <a:pt x="102" y="89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90"/>
                  <a:pt x="113" y="99"/>
                  <a:pt x="113" y="10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6" name="Freeform 225"/>
          <p:cNvSpPr/>
          <p:nvPr/>
        </p:nvSpPr>
        <p:spPr>
          <a:xfrm>
            <a:off x="4652963" y="4995863"/>
            <a:ext cx="190500" cy="134937"/>
          </a:xfrm>
          <a:custGeom>
            <a:avLst/>
            <a:gdLst/>
            <a:ahLst/>
            <a:cxnLst>
              <a:cxn ang="0">
                <a:pos x="98227" y="0"/>
              </a:cxn>
              <a:cxn ang="0">
                <a:pos x="83344" y="135467"/>
              </a:cxn>
              <a:cxn ang="0">
                <a:pos x="101203" y="66228"/>
              </a:cxn>
              <a:cxn ang="0">
                <a:pos x="113109" y="135467"/>
              </a:cxn>
              <a:cxn ang="0">
                <a:pos x="98227" y="0"/>
              </a:cxn>
            </a:cxnLst>
            <a:rect l="0" t="0" r="0" b="0"/>
            <a:pathLst>
              <a:path w="64" h="45">
                <a:moveTo>
                  <a:pt x="33" y="0"/>
                </a:moveTo>
                <a:cubicBezTo>
                  <a:pt x="33" y="0"/>
                  <a:pt x="0" y="22"/>
                  <a:pt x="28" y="45"/>
                </a:cubicBezTo>
                <a:cubicBezTo>
                  <a:pt x="28" y="45"/>
                  <a:pt x="20" y="33"/>
                  <a:pt x="34" y="22"/>
                </a:cubicBezTo>
                <a:cubicBezTo>
                  <a:pt x="34" y="22"/>
                  <a:pt x="47" y="29"/>
                  <a:pt x="38" y="45"/>
                </a:cubicBezTo>
                <a:cubicBezTo>
                  <a:pt x="38" y="45"/>
                  <a:pt x="64" y="26"/>
                  <a:pt x="33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7" name="Freeform 226"/>
          <p:cNvSpPr/>
          <p:nvPr/>
        </p:nvSpPr>
        <p:spPr>
          <a:xfrm>
            <a:off x="4784725" y="5073650"/>
            <a:ext cx="192088" cy="136525"/>
          </a:xfrm>
          <a:custGeom>
            <a:avLst/>
            <a:gdLst/>
            <a:ahLst/>
            <a:cxnLst>
              <a:cxn ang="0">
                <a:pos x="99318" y="0"/>
              </a:cxn>
              <a:cxn ang="0">
                <a:pos x="84270" y="135467"/>
              </a:cxn>
              <a:cxn ang="0">
                <a:pos x="99318" y="66228"/>
              </a:cxn>
              <a:cxn ang="0">
                <a:pos x="114366" y="132457"/>
              </a:cxn>
              <a:cxn ang="0">
                <a:pos x="99318" y="0"/>
              </a:cxn>
            </a:cxnLst>
            <a:rect l="0" t="0" r="0" b="0"/>
            <a:pathLst>
              <a:path w="64" h="45">
                <a:moveTo>
                  <a:pt x="33" y="0"/>
                </a:moveTo>
                <a:cubicBezTo>
                  <a:pt x="33" y="0"/>
                  <a:pt x="0" y="22"/>
                  <a:pt x="28" y="45"/>
                </a:cubicBezTo>
                <a:cubicBezTo>
                  <a:pt x="28" y="45"/>
                  <a:pt x="20" y="33"/>
                  <a:pt x="33" y="22"/>
                </a:cubicBezTo>
                <a:cubicBezTo>
                  <a:pt x="33" y="22"/>
                  <a:pt x="46" y="29"/>
                  <a:pt x="38" y="44"/>
                </a:cubicBezTo>
                <a:cubicBezTo>
                  <a:pt x="38" y="44"/>
                  <a:pt x="64" y="25"/>
                  <a:pt x="33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8" name="Freeform 227"/>
          <p:cNvSpPr/>
          <p:nvPr/>
        </p:nvSpPr>
        <p:spPr>
          <a:xfrm>
            <a:off x="4754563" y="5402263"/>
            <a:ext cx="3175" cy="0"/>
          </a:xfrm>
          <a:custGeom>
            <a:avLst/>
            <a:gdLst/>
            <a:ahLst/>
            <a:cxnLst>
              <a:cxn ang="0">
                <a:pos x="2116" y="0"/>
              </a:cxn>
              <a:cxn ang="0">
                <a:pos x="2116" y="0"/>
              </a:cxn>
              <a:cxn ang="0">
                <a:pos x="0" y="0"/>
              </a:cxn>
              <a:cxn ang="0">
                <a:pos x="2116" y="0"/>
              </a:cxn>
            </a:cxnLst>
            <a:rect l="0" t="0" r="0" b="0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89" name="Freeform 228"/>
          <p:cNvSpPr/>
          <p:nvPr/>
        </p:nvSpPr>
        <p:spPr>
          <a:xfrm>
            <a:off x="4700588" y="5141913"/>
            <a:ext cx="103187" cy="93662"/>
          </a:xfrm>
          <a:custGeom>
            <a:avLst/>
            <a:gdLst/>
            <a:ahLst/>
            <a:cxnLst>
              <a:cxn ang="0">
                <a:pos x="103716" y="93133"/>
              </a:cxn>
              <a:cxn ang="0">
                <a:pos x="103716" y="3004"/>
              </a:cxn>
              <a:cxn ang="0">
                <a:pos x="97615" y="0"/>
              </a:cxn>
              <a:cxn ang="0">
                <a:pos x="6101" y="0"/>
              </a:cxn>
              <a:cxn ang="0">
                <a:pos x="0" y="3004"/>
              </a:cxn>
              <a:cxn ang="0">
                <a:pos x="0" y="24034"/>
              </a:cxn>
              <a:cxn ang="0">
                <a:pos x="103716" y="93133"/>
              </a:cxn>
            </a:cxnLst>
            <a:rect l="0" t="0" r="0" b="0"/>
            <a:pathLst>
              <a:path w="34" h="31">
                <a:moveTo>
                  <a:pt x="34" y="31"/>
                </a:moveTo>
                <a:cubicBezTo>
                  <a:pt x="34" y="1"/>
                  <a:pt x="34" y="1"/>
                  <a:pt x="34" y="1"/>
                </a:cubicBezTo>
                <a:cubicBezTo>
                  <a:pt x="34" y="0"/>
                  <a:pt x="33" y="0"/>
                  <a:pt x="3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4" y="13"/>
                  <a:pt x="14" y="24"/>
                  <a:pt x="34" y="3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0" name="Freeform 229"/>
          <p:cNvSpPr/>
          <p:nvPr/>
        </p:nvSpPr>
        <p:spPr>
          <a:xfrm>
            <a:off x="4700588" y="5200650"/>
            <a:ext cx="103187" cy="144463"/>
          </a:xfrm>
          <a:custGeom>
            <a:avLst/>
            <a:gdLst/>
            <a:ahLst/>
            <a:cxnLst>
              <a:cxn ang="0">
                <a:pos x="103716" y="143933"/>
              </a:cxn>
              <a:cxn ang="0">
                <a:pos x="103716" y="59972"/>
              </a:cxn>
              <a:cxn ang="0">
                <a:pos x="0" y="0"/>
              </a:cxn>
              <a:cxn ang="0">
                <a:pos x="0" y="74965"/>
              </a:cxn>
              <a:cxn ang="0">
                <a:pos x="103716" y="143933"/>
              </a:cxn>
            </a:cxnLst>
            <a:rect l="0" t="0" r="0" b="0"/>
            <a:pathLst>
              <a:path w="34" h="48">
                <a:moveTo>
                  <a:pt x="34" y="48"/>
                </a:moveTo>
                <a:cubicBezTo>
                  <a:pt x="34" y="20"/>
                  <a:pt x="34" y="20"/>
                  <a:pt x="34" y="20"/>
                </a:cubicBezTo>
                <a:cubicBezTo>
                  <a:pt x="27" y="18"/>
                  <a:pt x="10" y="12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5" y="31"/>
                  <a:pt x="15" y="41"/>
                  <a:pt x="34" y="4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1" name="Freeform 230"/>
          <p:cNvSpPr>
            <a:spLocks noEditPoints="1"/>
          </p:cNvSpPr>
          <p:nvPr/>
        </p:nvSpPr>
        <p:spPr>
          <a:xfrm>
            <a:off x="4535488" y="5216525"/>
            <a:ext cx="554037" cy="304800"/>
          </a:xfrm>
          <a:custGeom>
            <a:avLst/>
            <a:gdLst/>
            <a:ahLst/>
            <a:cxnLst>
              <a:cxn ang="0">
                <a:pos x="464148" y="162962"/>
              </a:cxn>
              <a:cxn ang="0">
                <a:pos x="415925" y="184087"/>
              </a:cxn>
              <a:cxn ang="0">
                <a:pos x="470176" y="159945"/>
              </a:cxn>
              <a:cxn ang="0">
                <a:pos x="494288" y="66392"/>
              </a:cxn>
              <a:cxn ang="0">
                <a:pos x="406883" y="69410"/>
              </a:cxn>
              <a:cxn ang="0">
                <a:pos x="397842" y="90535"/>
              </a:cxn>
              <a:cxn ang="0">
                <a:pos x="397842" y="6036"/>
              </a:cxn>
              <a:cxn ang="0">
                <a:pos x="394828" y="0"/>
              </a:cxn>
              <a:cxn ang="0">
                <a:pos x="304409" y="0"/>
              </a:cxn>
              <a:cxn ang="0">
                <a:pos x="298381" y="6036"/>
              </a:cxn>
              <a:cxn ang="0">
                <a:pos x="298381" y="69410"/>
              </a:cxn>
              <a:cxn ang="0">
                <a:pos x="400855" y="138820"/>
              </a:cxn>
              <a:cxn ang="0">
                <a:pos x="400855" y="165980"/>
              </a:cxn>
              <a:cxn ang="0">
                <a:pos x="298381" y="105624"/>
              </a:cxn>
              <a:cxn ang="0">
                <a:pos x="298381" y="165980"/>
              </a:cxn>
              <a:cxn ang="0">
                <a:pos x="283311" y="162962"/>
              </a:cxn>
              <a:cxn ang="0">
                <a:pos x="268242" y="165980"/>
              </a:cxn>
              <a:cxn ang="0">
                <a:pos x="268242" y="156927"/>
              </a:cxn>
              <a:cxn ang="0">
                <a:pos x="165767" y="96570"/>
              </a:cxn>
              <a:cxn ang="0">
                <a:pos x="165767" y="114677"/>
              </a:cxn>
              <a:cxn ang="0">
                <a:pos x="153712" y="84499"/>
              </a:cxn>
              <a:cxn ang="0">
                <a:pos x="78363" y="78463"/>
              </a:cxn>
              <a:cxn ang="0">
                <a:pos x="96446" y="159945"/>
              </a:cxn>
              <a:cxn ang="0">
                <a:pos x="144670" y="187105"/>
              </a:cxn>
              <a:cxn ang="0">
                <a:pos x="90419" y="165980"/>
              </a:cxn>
              <a:cxn ang="0">
                <a:pos x="0" y="229354"/>
              </a:cxn>
              <a:cxn ang="0">
                <a:pos x="96446" y="304800"/>
              </a:cxn>
              <a:cxn ang="0">
                <a:pos x="189879" y="292729"/>
              </a:cxn>
              <a:cxn ang="0">
                <a:pos x="207963" y="268586"/>
              </a:cxn>
              <a:cxn ang="0">
                <a:pos x="235088" y="304800"/>
              </a:cxn>
              <a:cxn ang="0">
                <a:pos x="328521" y="298764"/>
              </a:cxn>
              <a:cxn ang="0">
                <a:pos x="352632" y="268586"/>
              </a:cxn>
              <a:cxn ang="0">
                <a:pos x="364688" y="289711"/>
              </a:cxn>
              <a:cxn ang="0">
                <a:pos x="458121" y="301782"/>
              </a:cxn>
              <a:cxn ang="0">
                <a:pos x="554567" y="226337"/>
              </a:cxn>
              <a:cxn ang="0">
                <a:pos x="464148" y="162962"/>
              </a:cxn>
              <a:cxn ang="0">
                <a:pos x="223032" y="187105"/>
              </a:cxn>
              <a:cxn ang="0">
                <a:pos x="220018" y="187105"/>
              </a:cxn>
              <a:cxn ang="0">
                <a:pos x="223032" y="187105"/>
              </a:cxn>
              <a:cxn ang="0">
                <a:pos x="223032" y="187105"/>
              </a:cxn>
            </a:cxnLst>
            <a:rect l="0" t="0" r="0" b="0"/>
            <a:pathLst>
              <a:path w="184" h="101">
                <a:moveTo>
                  <a:pt x="154" y="54"/>
                </a:moveTo>
                <a:cubicBezTo>
                  <a:pt x="154" y="54"/>
                  <a:pt x="148" y="61"/>
                  <a:pt x="138" y="61"/>
                </a:cubicBezTo>
                <a:cubicBezTo>
                  <a:pt x="142" y="56"/>
                  <a:pt x="149" y="50"/>
                  <a:pt x="156" y="53"/>
                </a:cubicBezTo>
                <a:cubicBezTo>
                  <a:pt x="156" y="53"/>
                  <a:pt x="152" y="34"/>
                  <a:pt x="164" y="22"/>
                </a:cubicBezTo>
                <a:cubicBezTo>
                  <a:pt x="164" y="22"/>
                  <a:pt x="146" y="32"/>
                  <a:pt x="135" y="23"/>
                </a:cubicBezTo>
                <a:cubicBezTo>
                  <a:pt x="135" y="23"/>
                  <a:pt x="135" y="27"/>
                  <a:pt x="132" y="30"/>
                </a:cubicBezTo>
                <a:cubicBezTo>
                  <a:pt x="132" y="2"/>
                  <a:pt x="132" y="2"/>
                  <a:pt x="132" y="2"/>
                </a:cubicBezTo>
                <a:cubicBezTo>
                  <a:pt x="132" y="1"/>
                  <a:pt x="132" y="0"/>
                  <a:pt x="131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0" y="0"/>
                  <a:pt x="99" y="1"/>
                  <a:pt x="99" y="2"/>
                </a:cubicBezTo>
                <a:cubicBezTo>
                  <a:pt x="99" y="23"/>
                  <a:pt x="99" y="23"/>
                  <a:pt x="99" y="23"/>
                </a:cubicBezTo>
                <a:cubicBezTo>
                  <a:pt x="103" y="28"/>
                  <a:pt x="113" y="39"/>
                  <a:pt x="133" y="46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26" y="53"/>
                  <a:pt x="109" y="47"/>
                  <a:pt x="99" y="35"/>
                </a:cubicBezTo>
                <a:cubicBezTo>
                  <a:pt x="99" y="55"/>
                  <a:pt x="99" y="55"/>
                  <a:pt x="99" y="55"/>
                </a:cubicBezTo>
                <a:cubicBezTo>
                  <a:pt x="98" y="54"/>
                  <a:pt x="96" y="54"/>
                  <a:pt x="94" y="54"/>
                </a:cubicBezTo>
                <a:cubicBezTo>
                  <a:pt x="92" y="54"/>
                  <a:pt x="90" y="54"/>
                  <a:pt x="89" y="55"/>
                </a:cubicBezTo>
                <a:cubicBezTo>
                  <a:pt x="89" y="52"/>
                  <a:pt x="89" y="52"/>
                  <a:pt x="89" y="52"/>
                </a:cubicBezTo>
                <a:cubicBezTo>
                  <a:pt x="82" y="50"/>
                  <a:pt x="66" y="44"/>
                  <a:pt x="55" y="32"/>
                </a:cubicBezTo>
                <a:cubicBezTo>
                  <a:pt x="55" y="38"/>
                  <a:pt x="55" y="38"/>
                  <a:pt x="55" y="38"/>
                </a:cubicBezTo>
                <a:cubicBezTo>
                  <a:pt x="51" y="33"/>
                  <a:pt x="51" y="28"/>
                  <a:pt x="51" y="28"/>
                </a:cubicBezTo>
                <a:cubicBezTo>
                  <a:pt x="41" y="36"/>
                  <a:pt x="26" y="26"/>
                  <a:pt x="26" y="26"/>
                </a:cubicBezTo>
                <a:cubicBezTo>
                  <a:pt x="36" y="37"/>
                  <a:pt x="32" y="53"/>
                  <a:pt x="32" y="53"/>
                </a:cubicBezTo>
                <a:cubicBezTo>
                  <a:pt x="39" y="51"/>
                  <a:pt x="45" y="57"/>
                  <a:pt x="48" y="62"/>
                </a:cubicBezTo>
                <a:cubicBezTo>
                  <a:pt x="37" y="63"/>
                  <a:pt x="30" y="55"/>
                  <a:pt x="30" y="55"/>
                </a:cubicBezTo>
                <a:cubicBezTo>
                  <a:pt x="26" y="73"/>
                  <a:pt x="0" y="76"/>
                  <a:pt x="0" y="76"/>
                </a:cubicBezTo>
                <a:cubicBezTo>
                  <a:pt x="22" y="79"/>
                  <a:pt x="32" y="101"/>
                  <a:pt x="32" y="101"/>
                </a:cubicBezTo>
                <a:cubicBezTo>
                  <a:pt x="40" y="87"/>
                  <a:pt x="63" y="97"/>
                  <a:pt x="63" y="97"/>
                </a:cubicBezTo>
                <a:cubicBezTo>
                  <a:pt x="64" y="94"/>
                  <a:pt x="66" y="91"/>
                  <a:pt x="69" y="89"/>
                </a:cubicBezTo>
                <a:cubicBezTo>
                  <a:pt x="75" y="95"/>
                  <a:pt x="78" y="101"/>
                  <a:pt x="78" y="101"/>
                </a:cubicBezTo>
                <a:cubicBezTo>
                  <a:pt x="86" y="88"/>
                  <a:pt x="109" y="99"/>
                  <a:pt x="109" y="99"/>
                </a:cubicBezTo>
                <a:cubicBezTo>
                  <a:pt x="110" y="95"/>
                  <a:pt x="113" y="92"/>
                  <a:pt x="117" y="89"/>
                </a:cubicBezTo>
                <a:cubicBezTo>
                  <a:pt x="119" y="91"/>
                  <a:pt x="121" y="94"/>
                  <a:pt x="121" y="96"/>
                </a:cubicBezTo>
                <a:cubicBezTo>
                  <a:pt x="121" y="96"/>
                  <a:pt x="144" y="86"/>
                  <a:pt x="152" y="100"/>
                </a:cubicBezTo>
                <a:cubicBezTo>
                  <a:pt x="152" y="100"/>
                  <a:pt x="162" y="78"/>
                  <a:pt x="184" y="75"/>
                </a:cubicBezTo>
                <a:cubicBezTo>
                  <a:pt x="184" y="75"/>
                  <a:pt x="158" y="72"/>
                  <a:pt x="154" y="54"/>
                </a:cubicBezTo>
                <a:close/>
                <a:moveTo>
                  <a:pt x="74" y="62"/>
                </a:moveTo>
                <a:cubicBezTo>
                  <a:pt x="74" y="62"/>
                  <a:pt x="74" y="62"/>
                  <a:pt x="73" y="62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2"/>
                  <a:pt x="74" y="6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2" name="Freeform 231"/>
          <p:cNvSpPr/>
          <p:nvPr/>
        </p:nvSpPr>
        <p:spPr>
          <a:xfrm>
            <a:off x="5611813" y="4959350"/>
            <a:ext cx="63500" cy="68263"/>
          </a:xfrm>
          <a:custGeom>
            <a:avLst/>
            <a:gdLst/>
            <a:ahLst/>
            <a:cxnLst>
              <a:cxn ang="0">
                <a:pos x="21167" y="64654"/>
              </a:cxn>
              <a:cxn ang="0">
                <a:pos x="30238" y="67733"/>
              </a:cxn>
              <a:cxn ang="0">
                <a:pos x="42333" y="64654"/>
              </a:cxn>
              <a:cxn ang="0">
                <a:pos x="63500" y="33867"/>
              </a:cxn>
              <a:cxn ang="0">
                <a:pos x="30238" y="0"/>
              </a:cxn>
              <a:cxn ang="0">
                <a:pos x="0" y="33867"/>
              </a:cxn>
              <a:cxn ang="0">
                <a:pos x="21167" y="64654"/>
              </a:cxn>
            </a:cxnLst>
            <a:rect l="0" t="0" r="0" b="0"/>
            <a:pathLst>
              <a:path w="21" h="22">
                <a:moveTo>
                  <a:pt x="7" y="21"/>
                </a:moveTo>
                <a:cubicBezTo>
                  <a:pt x="8" y="21"/>
                  <a:pt x="9" y="22"/>
                  <a:pt x="10" y="22"/>
                </a:cubicBezTo>
                <a:cubicBezTo>
                  <a:pt x="12" y="22"/>
                  <a:pt x="13" y="21"/>
                  <a:pt x="14" y="21"/>
                </a:cubicBezTo>
                <a:cubicBezTo>
                  <a:pt x="18" y="19"/>
                  <a:pt x="21" y="15"/>
                  <a:pt x="21" y="11"/>
                </a:cubicBezTo>
                <a:cubicBezTo>
                  <a:pt x="21" y="5"/>
                  <a:pt x="16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6"/>
                  <a:pt x="3" y="19"/>
                  <a:pt x="7" y="2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3" name="Freeform 232"/>
          <p:cNvSpPr>
            <a:spLocks noEditPoints="1"/>
          </p:cNvSpPr>
          <p:nvPr/>
        </p:nvSpPr>
        <p:spPr>
          <a:xfrm>
            <a:off x="5476875" y="5029200"/>
            <a:ext cx="330200" cy="434975"/>
          </a:xfrm>
          <a:custGeom>
            <a:avLst/>
            <a:gdLst/>
            <a:ahLst/>
            <a:cxnLst>
              <a:cxn ang="0">
                <a:pos x="330200" y="385704"/>
              </a:cxn>
              <a:cxn ang="0">
                <a:pos x="165100" y="3013"/>
              </a:cxn>
              <a:cxn ang="0">
                <a:pos x="0" y="385704"/>
              </a:cxn>
              <a:cxn ang="0">
                <a:pos x="327198" y="385704"/>
              </a:cxn>
              <a:cxn ang="0">
                <a:pos x="258156" y="247092"/>
              </a:cxn>
              <a:cxn ang="0">
                <a:pos x="267162" y="259145"/>
              </a:cxn>
              <a:cxn ang="0">
                <a:pos x="258156" y="271198"/>
              </a:cxn>
              <a:cxn ang="0">
                <a:pos x="243147" y="268185"/>
              </a:cxn>
              <a:cxn ang="0">
                <a:pos x="240145" y="250105"/>
              </a:cxn>
              <a:cxn ang="0">
                <a:pos x="225136" y="313385"/>
              </a:cxn>
              <a:cxn ang="0">
                <a:pos x="276167" y="334478"/>
              </a:cxn>
              <a:cxn ang="0">
                <a:pos x="273165" y="388717"/>
              </a:cxn>
              <a:cxn ang="0">
                <a:pos x="219133" y="403784"/>
              </a:cxn>
              <a:cxn ang="0">
                <a:pos x="189115" y="358584"/>
              </a:cxn>
              <a:cxn ang="0">
                <a:pos x="225136" y="313385"/>
              </a:cxn>
              <a:cxn ang="0">
                <a:pos x="207125" y="114506"/>
              </a:cxn>
              <a:cxn ang="0">
                <a:pos x="219133" y="129572"/>
              </a:cxn>
              <a:cxn ang="0">
                <a:pos x="207125" y="147652"/>
              </a:cxn>
              <a:cxn ang="0">
                <a:pos x="189115" y="141626"/>
              </a:cxn>
              <a:cxn ang="0">
                <a:pos x="186113" y="120533"/>
              </a:cxn>
              <a:cxn ang="0">
                <a:pos x="159096" y="51226"/>
              </a:cxn>
              <a:cxn ang="0">
                <a:pos x="165100" y="51226"/>
              </a:cxn>
              <a:cxn ang="0">
                <a:pos x="165100" y="60266"/>
              </a:cxn>
              <a:cxn ang="0">
                <a:pos x="159096" y="60266"/>
              </a:cxn>
              <a:cxn ang="0">
                <a:pos x="156095" y="57253"/>
              </a:cxn>
              <a:cxn ang="0">
                <a:pos x="159096" y="51226"/>
              </a:cxn>
              <a:cxn ang="0">
                <a:pos x="168102" y="168746"/>
              </a:cxn>
              <a:cxn ang="0">
                <a:pos x="189115" y="195865"/>
              </a:cxn>
              <a:cxn ang="0">
                <a:pos x="171104" y="225998"/>
              </a:cxn>
              <a:cxn ang="0">
                <a:pos x="138084" y="213945"/>
              </a:cxn>
              <a:cxn ang="0">
                <a:pos x="135082" y="180799"/>
              </a:cxn>
              <a:cxn ang="0">
                <a:pos x="87053" y="292291"/>
              </a:cxn>
              <a:cxn ang="0">
                <a:pos x="105064" y="298318"/>
              </a:cxn>
              <a:cxn ang="0">
                <a:pos x="105064" y="316398"/>
              </a:cxn>
              <a:cxn ang="0">
                <a:pos x="87053" y="322424"/>
              </a:cxn>
              <a:cxn ang="0">
                <a:pos x="78047" y="307358"/>
              </a:cxn>
              <a:cxn ang="0">
                <a:pos x="87053" y="292291"/>
              </a:cxn>
            </a:cxnLst>
            <a:rect l="0" t="0" r="0" b="0"/>
            <a:pathLst>
              <a:path w="110" h="144">
                <a:moveTo>
                  <a:pt x="109" y="128"/>
                </a:moveTo>
                <a:cubicBezTo>
                  <a:pt x="109" y="128"/>
                  <a:pt x="110" y="128"/>
                  <a:pt x="110" y="128"/>
                </a:cubicBezTo>
                <a:cubicBezTo>
                  <a:pt x="59" y="0"/>
                  <a:pt x="59" y="0"/>
                  <a:pt x="59" y="0"/>
                </a:cubicBezTo>
                <a:cubicBezTo>
                  <a:pt x="58" y="0"/>
                  <a:pt x="57" y="1"/>
                  <a:pt x="55" y="1"/>
                </a:cubicBezTo>
                <a:cubicBezTo>
                  <a:pt x="54" y="1"/>
                  <a:pt x="53" y="0"/>
                  <a:pt x="52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1" y="128"/>
                  <a:pt x="1" y="128"/>
                  <a:pt x="2" y="129"/>
                </a:cubicBezTo>
                <a:cubicBezTo>
                  <a:pt x="2" y="129"/>
                  <a:pt x="52" y="144"/>
                  <a:pt x="109" y="128"/>
                </a:cubicBezTo>
                <a:close/>
                <a:moveTo>
                  <a:pt x="84" y="84"/>
                </a:moveTo>
                <a:cubicBezTo>
                  <a:pt x="86" y="82"/>
                  <a:pt x="86" y="82"/>
                  <a:pt x="86" y="82"/>
                </a:cubicBezTo>
                <a:cubicBezTo>
                  <a:pt x="86" y="85"/>
                  <a:pt x="86" y="85"/>
                  <a:pt x="86" y="85"/>
                </a:cubicBezTo>
                <a:cubicBezTo>
                  <a:pt x="89" y="86"/>
                  <a:pt x="89" y="86"/>
                  <a:pt x="89" y="86"/>
                </a:cubicBezTo>
                <a:cubicBezTo>
                  <a:pt x="86" y="87"/>
                  <a:pt x="86" y="87"/>
                  <a:pt x="86" y="87"/>
                </a:cubicBezTo>
                <a:cubicBezTo>
                  <a:pt x="86" y="90"/>
                  <a:pt x="86" y="90"/>
                  <a:pt x="86" y="90"/>
                </a:cubicBezTo>
                <a:cubicBezTo>
                  <a:pt x="84" y="88"/>
                  <a:pt x="84" y="88"/>
                  <a:pt x="84" y="88"/>
                </a:cubicBezTo>
                <a:cubicBezTo>
                  <a:pt x="81" y="89"/>
                  <a:pt x="81" y="89"/>
                  <a:pt x="81" y="89"/>
                </a:cubicBezTo>
                <a:cubicBezTo>
                  <a:pt x="82" y="86"/>
                  <a:pt x="82" y="86"/>
                  <a:pt x="82" y="86"/>
                </a:cubicBezTo>
                <a:cubicBezTo>
                  <a:pt x="80" y="83"/>
                  <a:pt x="80" y="83"/>
                  <a:pt x="80" y="83"/>
                </a:cubicBezTo>
                <a:lnTo>
                  <a:pt x="84" y="84"/>
                </a:lnTo>
                <a:close/>
                <a:moveTo>
                  <a:pt x="75" y="104"/>
                </a:moveTo>
                <a:cubicBezTo>
                  <a:pt x="81" y="113"/>
                  <a:pt x="81" y="113"/>
                  <a:pt x="81" y="113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5" y="120"/>
                  <a:pt x="85" y="120"/>
                  <a:pt x="85" y="120"/>
                </a:cubicBezTo>
                <a:cubicBezTo>
                  <a:pt x="91" y="129"/>
                  <a:pt x="91" y="129"/>
                  <a:pt x="91" y="129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73" y="134"/>
                  <a:pt x="73" y="134"/>
                  <a:pt x="73" y="134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74" y="115"/>
                  <a:pt x="74" y="115"/>
                  <a:pt x="74" y="115"/>
                </a:cubicBezTo>
                <a:lnTo>
                  <a:pt x="75" y="104"/>
                </a:lnTo>
                <a:close/>
                <a:moveTo>
                  <a:pt x="66" y="41"/>
                </a:moveTo>
                <a:cubicBezTo>
                  <a:pt x="69" y="38"/>
                  <a:pt x="69" y="38"/>
                  <a:pt x="69" y="38"/>
                </a:cubicBezTo>
                <a:cubicBezTo>
                  <a:pt x="69" y="42"/>
                  <a:pt x="69" y="42"/>
                  <a:pt x="69" y="42"/>
                </a:cubicBezTo>
                <a:cubicBezTo>
                  <a:pt x="73" y="43"/>
                  <a:pt x="73" y="43"/>
                  <a:pt x="73" y="43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9"/>
                  <a:pt x="69" y="49"/>
                  <a:pt x="69" y="49"/>
                </a:cubicBezTo>
                <a:cubicBezTo>
                  <a:pt x="67" y="46"/>
                  <a:pt x="67" y="46"/>
                  <a:pt x="67" y="46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43"/>
                  <a:pt x="65" y="43"/>
                  <a:pt x="65" y="43"/>
                </a:cubicBezTo>
                <a:cubicBezTo>
                  <a:pt x="62" y="40"/>
                  <a:pt x="62" y="40"/>
                  <a:pt x="62" y="40"/>
                </a:cubicBezTo>
                <a:lnTo>
                  <a:pt x="66" y="41"/>
                </a:lnTo>
                <a:close/>
                <a:moveTo>
                  <a:pt x="53" y="17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7"/>
                  <a:pt x="55" y="17"/>
                  <a:pt x="55" y="17"/>
                </a:cubicBezTo>
                <a:cubicBezTo>
                  <a:pt x="58" y="18"/>
                  <a:pt x="58" y="18"/>
                  <a:pt x="58" y="18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0"/>
                  <a:pt x="53" y="20"/>
                  <a:pt x="53" y="20"/>
                </a:cubicBezTo>
                <a:cubicBezTo>
                  <a:pt x="50" y="21"/>
                  <a:pt x="50" y="21"/>
                  <a:pt x="50" y="21"/>
                </a:cubicBezTo>
                <a:cubicBezTo>
                  <a:pt x="52" y="19"/>
                  <a:pt x="52" y="19"/>
                  <a:pt x="52" y="19"/>
                </a:cubicBezTo>
                <a:cubicBezTo>
                  <a:pt x="50" y="16"/>
                  <a:pt x="50" y="16"/>
                  <a:pt x="50" y="16"/>
                </a:cubicBezTo>
                <a:lnTo>
                  <a:pt x="53" y="17"/>
                </a:lnTo>
                <a:close/>
                <a:moveTo>
                  <a:pt x="52" y="61"/>
                </a:moveTo>
                <a:cubicBezTo>
                  <a:pt x="56" y="56"/>
                  <a:pt x="56" y="56"/>
                  <a:pt x="56" y="56"/>
                </a:cubicBezTo>
                <a:cubicBezTo>
                  <a:pt x="57" y="63"/>
                  <a:pt x="57" y="63"/>
                  <a:pt x="57" y="63"/>
                </a:cubicBezTo>
                <a:cubicBezTo>
                  <a:pt x="63" y="65"/>
                  <a:pt x="63" y="65"/>
                  <a:pt x="63" y="65"/>
                </a:cubicBezTo>
                <a:cubicBezTo>
                  <a:pt x="57" y="68"/>
                  <a:pt x="57" y="68"/>
                  <a:pt x="57" y="68"/>
                </a:cubicBezTo>
                <a:cubicBezTo>
                  <a:pt x="57" y="75"/>
                  <a:pt x="57" y="75"/>
                  <a:pt x="57" y="75"/>
                </a:cubicBezTo>
                <a:cubicBezTo>
                  <a:pt x="52" y="69"/>
                  <a:pt x="52" y="69"/>
                  <a:pt x="52" y="69"/>
                </a:cubicBezTo>
                <a:cubicBezTo>
                  <a:pt x="46" y="71"/>
                  <a:pt x="46" y="71"/>
                  <a:pt x="46" y="71"/>
                </a:cubicBezTo>
                <a:cubicBezTo>
                  <a:pt x="49" y="65"/>
                  <a:pt x="49" y="65"/>
                  <a:pt x="49" y="65"/>
                </a:cubicBezTo>
                <a:cubicBezTo>
                  <a:pt x="45" y="60"/>
                  <a:pt x="45" y="60"/>
                  <a:pt x="45" y="60"/>
                </a:cubicBezTo>
                <a:lnTo>
                  <a:pt x="52" y="61"/>
                </a:lnTo>
                <a:close/>
                <a:moveTo>
                  <a:pt x="29" y="97"/>
                </a:moveTo>
                <a:cubicBezTo>
                  <a:pt x="34" y="90"/>
                  <a:pt x="34" y="90"/>
                  <a:pt x="34" y="90"/>
                </a:cubicBezTo>
                <a:cubicBezTo>
                  <a:pt x="35" y="99"/>
                  <a:pt x="35" y="99"/>
                  <a:pt x="35" y="99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0" y="95"/>
                  <a:pt x="20" y="95"/>
                  <a:pt x="20" y="95"/>
                </a:cubicBezTo>
                <a:lnTo>
                  <a:pt x="29" y="9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4" name="Freeform 233"/>
          <p:cNvSpPr/>
          <p:nvPr/>
        </p:nvSpPr>
        <p:spPr>
          <a:xfrm>
            <a:off x="5426075" y="5427663"/>
            <a:ext cx="431800" cy="131762"/>
          </a:xfrm>
          <a:custGeom>
            <a:avLst/>
            <a:gdLst/>
            <a:ahLst/>
            <a:cxnLst>
              <a:cxn ang="0">
                <a:pos x="425803" y="32808"/>
              </a:cxn>
              <a:cxn ang="0">
                <a:pos x="380824" y="5965"/>
              </a:cxn>
              <a:cxn ang="0">
                <a:pos x="377825" y="5965"/>
              </a:cxn>
              <a:cxn ang="0">
                <a:pos x="56974" y="5965"/>
              </a:cxn>
              <a:cxn ang="0">
                <a:pos x="50976" y="5965"/>
              </a:cxn>
              <a:cxn ang="0">
                <a:pos x="5997" y="29826"/>
              </a:cxn>
              <a:cxn ang="0">
                <a:pos x="32985" y="77547"/>
              </a:cxn>
              <a:cxn ang="0">
                <a:pos x="398815" y="77547"/>
              </a:cxn>
              <a:cxn ang="0">
                <a:pos x="425803" y="32808"/>
              </a:cxn>
            </a:cxnLst>
            <a:rect l="0" t="0" r="0" b="0"/>
            <a:pathLst>
              <a:path w="144" h="44">
                <a:moveTo>
                  <a:pt x="142" y="11"/>
                </a:moveTo>
                <a:cubicBezTo>
                  <a:pt x="140" y="4"/>
                  <a:pt x="133" y="0"/>
                  <a:pt x="127" y="2"/>
                </a:cubicBezTo>
                <a:cubicBezTo>
                  <a:pt x="127" y="2"/>
                  <a:pt x="126" y="2"/>
                  <a:pt x="126" y="2"/>
                </a:cubicBezTo>
                <a:cubicBezTo>
                  <a:pt x="69" y="18"/>
                  <a:pt x="19" y="2"/>
                  <a:pt x="19" y="2"/>
                </a:cubicBezTo>
                <a:cubicBezTo>
                  <a:pt x="18" y="2"/>
                  <a:pt x="18" y="2"/>
                  <a:pt x="17" y="2"/>
                </a:cubicBezTo>
                <a:cubicBezTo>
                  <a:pt x="11" y="0"/>
                  <a:pt x="4" y="4"/>
                  <a:pt x="2" y="10"/>
                </a:cubicBezTo>
                <a:cubicBezTo>
                  <a:pt x="0" y="17"/>
                  <a:pt x="4" y="24"/>
                  <a:pt x="11" y="26"/>
                </a:cubicBezTo>
                <a:cubicBezTo>
                  <a:pt x="13" y="27"/>
                  <a:pt x="68" y="44"/>
                  <a:pt x="133" y="26"/>
                </a:cubicBezTo>
                <a:cubicBezTo>
                  <a:pt x="140" y="24"/>
                  <a:pt x="144" y="17"/>
                  <a:pt x="142" y="1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5" name="Freeform 234"/>
          <p:cNvSpPr/>
          <p:nvPr/>
        </p:nvSpPr>
        <p:spPr>
          <a:xfrm>
            <a:off x="6151563" y="5095875"/>
            <a:ext cx="690562" cy="374650"/>
          </a:xfrm>
          <a:custGeom>
            <a:avLst/>
            <a:gdLst/>
            <a:ahLst/>
            <a:cxnLst>
              <a:cxn ang="0">
                <a:pos x="584569" y="214518"/>
              </a:cxn>
              <a:cxn ang="0">
                <a:pos x="584569" y="190347"/>
              </a:cxn>
              <a:cxn ang="0">
                <a:pos x="439934" y="190347"/>
              </a:cxn>
              <a:cxn ang="0">
                <a:pos x="455000" y="166176"/>
              </a:cxn>
              <a:cxn ang="0">
                <a:pos x="482119" y="145026"/>
              </a:cxn>
              <a:cxn ang="0">
                <a:pos x="506225" y="102727"/>
              </a:cxn>
              <a:cxn ang="0">
                <a:pos x="542384" y="54385"/>
              </a:cxn>
              <a:cxn ang="0">
                <a:pos x="542384" y="0"/>
              </a:cxn>
              <a:cxn ang="0">
                <a:pos x="373642" y="87620"/>
              </a:cxn>
              <a:cxn ang="0">
                <a:pos x="358576" y="148048"/>
              </a:cxn>
              <a:cxn ang="0">
                <a:pos x="361589" y="190347"/>
              </a:cxn>
              <a:cxn ang="0">
                <a:pos x="343510" y="190347"/>
              </a:cxn>
              <a:cxn ang="0">
                <a:pos x="346523" y="181283"/>
              </a:cxn>
              <a:cxn ang="0">
                <a:pos x="280232" y="117834"/>
              </a:cxn>
              <a:cxn ang="0">
                <a:pos x="216954" y="181283"/>
              </a:cxn>
              <a:cxn ang="0">
                <a:pos x="216954" y="199411"/>
              </a:cxn>
              <a:cxn ang="0">
                <a:pos x="198874" y="199411"/>
              </a:cxn>
              <a:cxn ang="0">
                <a:pos x="171755" y="178261"/>
              </a:cxn>
              <a:cxn ang="0">
                <a:pos x="144636" y="199411"/>
              </a:cxn>
              <a:cxn ang="0">
                <a:pos x="81358" y="199411"/>
              </a:cxn>
              <a:cxn ang="0">
                <a:pos x="12053" y="163154"/>
              </a:cxn>
              <a:cxn ang="0">
                <a:pos x="0" y="163154"/>
              </a:cxn>
              <a:cxn ang="0">
                <a:pos x="0" y="244732"/>
              </a:cxn>
              <a:cxn ang="0">
                <a:pos x="12053" y="244732"/>
              </a:cxn>
              <a:cxn ang="0">
                <a:pos x="81358" y="208475"/>
              </a:cxn>
              <a:cxn ang="0">
                <a:pos x="144636" y="208475"/>
              </a:cxn>
              <a:cxn ang="0">
                <a:pos x="171755" y="232646"/>
              </a:cxn>
              <a:cxn ang="0">
                <a:pos x="198874" y="208475"/>
              </a:cxn>
              <a:cxn ang="0">
                <a:pos x="219967" y="208475"/>
              </a:cxn>
              <a:cxn ang="0">
                <a:pos x="280232" y="247753"/>
              </a:cxn>
              <a:cxn ang="0">
                <a:pos x="298311" y="244732"/>
              </a:cxn>
              <a:cxn ang="0">
                <a:pos x="304338" y="250774"/>
              </a:cxn>
              <a:cxn ang="0">
                <a:pos x="207914" y="217539"/>
              </a:cxn>
              <a:cxn ang="0">
                <a:pos x="129570" y="299117"/>
              </a:cxn>
              <a:cxn ang="0">
                <a:pos x="328444" y="277967"/>
              </a:cxn>
              <a:cxn ang="0">
                <a:pos x="584569" y="374651"/>
              </a:cxn>
              <a:cxn ang="0">
                <a:pos x="584569" y="265881"/>
              </a:cxn>
              <a:cxn ang="0">
                <a:pos x="584569" y="214518"/>
              </a:cxn>
            </a:cxnLst>
            <a:rect l="0" t="0" r="0" b="0"/>
            <a:pathLst>
              <a:path w="229" h="124">
                <a:moveTo>
                  <a:pt x="194" y="71"/>
                </a:moveTo>
                <a:cubicBezTo>
                  <a:pt x="194" y="63"/>
                  <a:pt x="194" y="63"/>
                  <a:pt x="194" y="63"/>
                </a:cubicBezTo>
                <a:cubicBezTo>
                  <a:pt x="146" y="63"/>
                  <a:pt x="146" y="63"/>
                  <a:pt x="146" y="63"/>
                </a:cubicBezTo>
                <a:cubicBezTo>
                  <a:pt x="152" y="60"/>
                  <a:pt x="151" y="55"/>
                  <a:pt x="151" y="55"/>
                </a:cubicBezTo>
                <a:cubicBezTo>
                  <a:pt x="161" y="56"/>
                  <a:pt x="160" y="48"/>
                  <a:pt x="160" y="48"/>
                </a:cubicBezTo>
                <a:cubicBezTo>
                  <a:pt x="173" y="47"/>
                  <a:pt x="168" y="34"/>
                  <a:pt x="168" y="34"/>
                </a:cubicBezTo>
                <a:cubicBezTo>
                  <a:pt x="183" y="29"/>
                  <a:pt x="180" y="18"/>
                  <a:pt x="180" y="18"/>
                </a:cubicBezTo>
                <a:cubicBezTo>
                  <a:pt x="196" y="2"/>
                  <a:pt x="180" y="0"/>
                  <a:pt x="180" y="0"/>
                </a:cubicBezTo>
                <a:cubicBezTo>
                  <a:pt x="177" y="13"/>
                  <a:pt x="138" y="24"/>
                  <a:pt x="124" y="29"/>
                </a:cubicBezTo>
                <a:cubicBezTo>
                  <a:pt x="111" y="33"/>
                  <a:pt x="105" y="38"/>
                  <a:pt x="119" y="49"/>
                </a:cubicBezTo>
                <a:cubicBezTo>
                  <a:pt x="125" y="55"/>
                  <a:pt x="124" y="60"/>
                  <a:pt x="120" y="63"/>
                </a:cubicBezTo>
                <a:cubicBezTo>
                  <a:pt x="114" y="63"/>
                  <a:pt x="114" y="63"/>
                  <a:pt x="114" y="63"/>
                </a:cubicBezTo>
                <a:cubicBezTo>
                  <a:pt x="114" y="62"/>
                  <a:pt x="115" y="61"/>
                  <a:pt x="115" y="60"/>
                </a:cubicBezTo>
                <a:cubicBezTo>
                  <a:pt x="115" y="49"/>
                  <a:pt x="105" y="39"/>
                  <a:pt x="93" y="39"/>
                </a:cubicBezTo>
                <a:cubicBezTo>
                  <a:pt x="81" y="39"/>
                  <a:pt x="72" y="49"/>
                  <a:pt x="72" y="60"/>
                </a:cubicBezTo>
                <a:cubicBezTo>
                  <a:pt x="72" y="62"/>
                  <a:pt x="72" y="64"/>
                  <a:pt x="72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5" y="62"/>
                  <a:pt x="62" y="59"/>
                  <a:pt x="57" y="59"/>
                </a:cubicBezTo>
                <a:cubicBezTo>
                  <a:pt x="53" y="59"/>
                  <a:pt x="49" y="62"/>
                  <a:pt x="48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27" y="66"/>
                  <a:pt x="8" y="65"/>
                  <a:pt x="4" y="54"/>
                </a:cubicBezTo>
                <a:cubicBezTo>
                  <a:pt x="4" y="54"/>
                  <a:pt x="0" y="50"/>
                  <a:pt x="0" y="5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4"/>
                  <a:pt x="4" y="81"/>
                  <a:pt x="4" y="81"/>
                </a:cubicBezTo>
                <a:cubicBezTo>
                  <a:pt x="8" y="69"/>
                  <a:pt x="27" y="69"/>
                  <a:pt x="27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73"/>
                  <a:pt x="52" y="77"/>
                  <a:pt x="57" y="77"/>
                </a:cubicBezTo>
                <a:cubicBezTo>
                  <a:pt x="62" y="77"/>
                  <a:pt x="66" y="73"/>
                  <a:pt x="66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6" y="76"/>
                  <a:pt x="84" y="82"/>
                  <a:pt x="93" y="82"/>
                </a:cubicBezTo>
                <a:cubicBezTo>
                  <a:pt x="95" y="82"/>
                  <a:pt x="97" y="81"/>
                  <a:pt x="99" y="81"/>
                </a:cubicBezTo>
                <a:cubicBezTo>
                  <a:pt x="100" y="82"/>
                  <a:pt x="100" y="83"/>
                  <a:pt x="101" y="83"/>
                </a:cubicBezTo>
                <a:cubicBezTo>
                  <a:pt x="93" y="87"/>
                  <a:pt x="81" y="89"/>
                  <a:pt x="69" y="72"/>
                </a:cubicBezTo>
                <a:cubicBezTo>
                  <a:pt x="43" y="99"/>
                  <a:pt x="43" y="99"/>
                  <a:pt x="43" y="99"/>
                </a:cubicBezTo>
                <a:cubicBezTo>
                  <a:pt x="43" y="99"/>
                  <a:pt x="85" y="124"/>
                  <a:pt x="109" y="92"/>
                </a:cubicBezTo>
                <a:cubicBezTo>
                  <a:pt x="136" y="115"/>
                  <a:pt x="194" y="124"/>
                  <a:pt x="194" y="124"/>
                </a:cubicBezTo>
                <a:cubicBezTo>
                  <a:pt x="194" y="88"/>
                  <a:pt x="194" y="88"/>
                  <a:pt x="194" y="88"/>
                </a:cubicBezTo>
                <a:cubicBezTo>
                  <a:pt x="229" y="100"/>
                  <a:pt x="205" y="79"/>
                  <a:pt x="194" y="7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6" name="Freeform 235"/>
          <p:cNvSpPr>
            <a:spLocks noEditPoints="1"/>
          </p:cNvSpPr>
          <p:nvPr/>
        </p:nvSpPr>
        <p:spPr>
          <a:xfrm>
            <a:off x="7059613" y="5143500"/>
            <a:ext cx="555625" cy="277813"/>
          </a:xfrm>
          <a:custGeom>
            <a:avLst/>
            <a:gdLst/>
            <a:ahLst/>
            <a:cxnLst>
              <a:cxn ang="0">
                <a:pos x="292353" y="48223"/>
              </a:cxn>
              <a:cxn ang="0">
                <a:pos x="328521" y="63293"/>
              </a:cxn>
              <a:cxn ang="0">
                <a:pos x="409897" y="48223"/>
              </a:cxn>
              <a:cxn ang="0">
                <a:pos x="373730" y="63293"/>
              </a:cxn>
              <a:cxn ang="0">
                <a:pos x="409897" y="48223"/>
              </a:cxn>
              <a:cxn ang="0">
                <a:pos x="331535" y="48223"/>
              </a:cxn>
              <a:cxn ang="0">
                <a:pos x="367702" y="63293"/>
              </a:cxn>
              <a:cxn ang="0">
                <a:pos x="286325" y="48223"/>
              </a:cxn>
              <a:cxn ang="0">
                <a:pos x="250158" y="63293"/>
              </a:cxn>
              <a:cxn ang="0">
                <a:pos x="286325" y="48223"/>
              </a:cxn>
              <a:cxn ang="0">
                <a:pos x="515386" y="96447"/>
              </a:cxn>
              <a:cxn ang="0">
                <a:pos x="497302" y="96447"/>
              </a:cxn>
              <a:cxn ang="0">
                <a:pos x="406883" y="69321"/>
              </a:cxn>
              <a:cxn ang="0">
                <a:pos x="376744" y="96447"/>
              </a:cxn>
              <a:cxn ang="0">
                <a:pos x="364688" y="69321"/>
              </a:cxn>
              <a:cxn ang="0">
                <a:pos x="337563" y="96447"/>
              </a:cxn>
              <a:cxn ang="0">
                <a:pos x="322493" y="69321"/>
              </a:cxn>
              <a:cxn ang="0">
                <a:pos x="295367" y="96447"/>
              </a:cxn>
              <a:cxn ang="0">
                <a:pos x="283311" y="69321"/>
              </a:cxn>
              <a:cxn ang="0">
                <a:pos x="253172" y="96447"/>
              </a:cxn>
              <a:cxn ang="0">
                <a:pos x="204949" y="96447"/>
              </a:cxn>
              <a:cxn ang="0">
                <a:pos x="0" y="235089"/>
              </a:cxn>
              <a:cxn ang="0">
                <a:pos x="126586" y="180837"/>
              </a:cxn>
              <a:cxn ang="0">
                <a:pos x="180837" y="277284"/>
              </a:cxn>
              <a:cxn ang="0">
                <a:pos x="476204" y="204949"/>
              </a:cxn>
              <a:cxn ang="0">
                <a:pos x="455107" y="126586"/>
              </a:cxn>
              <a:cxn ang="0">
                <a:pos x="506344" y="132614"/>
              </a:cxn>
              <a:cxn ang="0">
                <a:pos x="536483" y="126586"/>
              </a:cxn>
              <a:cxn ang="0">
                <a:pos x="554567" y="90419"/>
              </a:cxn>
              <a:cxn ang="0">
                <a:pos x="446065" y="198921"/>
              </a:cxn>
              <a:cxn ang="0">
                <a:pos x="201935" y="250158"/>
              </a:cxn>
              <a:cxn ang="0">
                <a:pos x="153712" y="180837"/>
              </a:cxn>
              <a:cxn ang="0">
                <a:pos x="253172" y="132614"/>
              </a:cxn>
              <a:cxn ang="0">
                <a:pos x="283311" y="180837"/>
              </a:cxn>
              <a:cxn ang="0">
                <a:pos x="295367" y="132614"/>
              </a:cxn>
              <a:cxn ang="0">
                <a:pos x="322493" y="180837"/>
              </a:cxn>
              <a:cxn ang="0">
                <a:pos x="337563" y="132614"/>
              </a:cxn>
              <a:cxn ang="0">
                <a:pos x="364688" y="180837"/>
              </a:cxn>
              <a:cxn ang="0">
                <a:pos x="376744" y="132614"/>
              </a:cxn>
              <a:cxn ang="0">
                <a:pos x="406883" y="180837"/>
              </a:cxn>
              <a:cxn ang="0">
                <a:pos x="446065" y="180837"/>
              </a:cxn>
            </a:cxnLst>
            <a:rect l="0" t="0" r="0" b="0"/>
            <a:pathLst>
              <a:path w="184" h="92">
                <a:moveTo>
                  <a:pt x="109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21"/>
                  <a:pt x="97" y="21"/>
                  <a:pt x="97" y="21"/>
                </a:cubicBezTo>
                <a:cubicBezTo>
                  <a:pt x="109" y="21"/>
                  <a:pt x="109" y="21"/>
                  <a:pt x="109" y="21"/>
                </a:cubicBezTo>
                <a:lnTo>
                  <a:pt x="109" y="16"/>
                </a:lnTo>
                <a:close/>
                <a:moveTo>
                  <a:pt x="136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36" y="21"/>
                  <a:pt x="136" y="21"/>
                  <a:pt x="136" y="21"/>
                </a:cubicBezTo>
                <a:lnTo>
                  <a:pt x="136" y="16"/>
                </a:lnTo>
                <a:close/>
                <a:moveTo>
                  <a:pt x="122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21"/>
                  <a:pt x="110" y="21"/>
                  <a:pt x="110" y="21"/>
                </a:cubicBezTo>
                <a:cubicBezTo>
                  <a:pt x="122" y="21"/>
                  <a:pt x="122" y="21"/>
                  <a:pt x="122" y="21"/>
                </a:cubicBezTo>
                <a:lnTo>
                  <a:pt x="122" y="16"/>
                </a:lnTo>
                <a:close/>
                <a:moveTo>
                  <a:pt x="95" y="16"/>
                </a:moveTo>
                <a:cubicBezTo>
                  <a:pt x="83" y="16"/>
                  <a:pt x="83" y="16"/>
                  <a:pt x="83" y="16"/>
                </a:cubicBezTo>
                <a:cubicBezTo>
                  <a:pt x="83" y="21"/>
                  <a:pt x="83" y="21"/>
                  <a:pt x="83" y="21"/>
                </a:cubicBezTo>
                <a:cubicBezTo>
                  <a:pt x="95" y="21"/>
                  <a:pt x="95" y="21"/>
                  <a:pt x="95" y="21"/>
                </a:cubicBezTo>
                <a:lnTo>
                  <a:pt x="95" y="16"/>
                </a:lnTo>
                <a:close/>
                <a:moveTo>
                  <a:pt x="178" y="32"/>
                </a:moveTo>
                <a:cubicBezTo>
                  <a:pt x="171" y="32"/>
                  <a:pt x="171" y="32"/>
                  <a:pt x="171" y="32"/>
                </a:cubicBezTo>
                <a:cubicBezTo>
                  <a:pt x="171" y="31"/>
                  <a:pt x="169" y="30"/>
                  <a:pt x="168" y="30"/>
                </a:cubicBezTo>
                <a:cubicBezTo>
                  <a:pt x="166" y="30"/>
                  <a:pt x="165" y="31"/>
                  <a:pt x="165" y="32"/>
                </a:cubicBezTo>
                <a:cubicBezTo>
                  <a:pt x="135" y="32"/>
                  <a:pt x="135" y="32"/>
                  <a:pt x="135" y="32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5" y="32"/>
                  <a:pt x="125" y="32"/>
                  <a:pt x="125" y="32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2" y="32"/>
                  <a:pt x="112" y="32"/>
                  <a:pt x="112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98" y="23"/>
                  <a:pt x="98" y="23"/>
                  <a:pt x="98" y="23"/>
                </a:cubicBezTo>
                <a:cubicBezTo>
                  <a:pt x="98" y="32"/>
                  <a:pt x="98" y="32"/>
                  <a:pt x="98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4" y="23"/>
                  <a:pt x="94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32"/>
                  <a:pt x="84" y="32"/>
                  <a:pt x="84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14" y="32"/>
                  <a:pt x="0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59"/>
                  <a:pt x="34" y="51"/>
                  <a:pt x="46" y="46"/>
                </a:cubicBezTo>
                <a:cubicBezTo>
                  <a:pt x="44" y="50"/>
                  <a:pt x="42" y="55"/>
                  <a:pt x="42" y="60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81"/>
                  <a:pt x="50" y="92"/>
                  <a:pt x="60" y="92"/>
                </a:cubicBezTo>
                <a:cubicBezTo>
                  <a:pt x="139" y="92"/>
                  <a:pt x="139" y="92"/>
                  <a:pt x="139" y="92"/>
                </a:cubicBezTo>
                <a:cubicBezTo>
                  <a:pt x="149" y="92"/>
                  <a:pt x="158" y="81"/>
                  <a:pt x="158" y="68"/>
                </a:cubicBezTo>
                <a:cubicBezTo>
                  <a:pt x="158" y="60"/>
                  <a:pt x="158" y="60"/>
                  <a:pt x="158" y="60"/>
                </a:cubicBezTo>
                <a:cubicBezTo>
                  <a:pt x="158" y="53"/>
                  <a:pt x="155" y="47"/>
                  <a:pt x="151" y="42"/>
                </a:cubicBezTo>
                <a:cubicBezTo>
                  <a:pt x="165" y="42"/>
                  <a:pt x="165" y="42"/>
                  <a:pt x="165" y="42"/>
                </a:cubicBezTo>
                <a:cubicBezTo>
                  <a:pt x="165" y="44"/>
                  <a:pt x="167" y="44"/>
                  <a:pt x="168" y="44"/>
                </a:cubicBezTo>
                <a:cubicBezTo>
                  <a:pt x="169" y="44"/>
                  <a:pt x="171" y="44"/>
                  <a:pt x="171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79" y="44"/>
                  <a:pt x="181" y="46"/>
                  <a:pt x="184" y="46"/>
                </a:cubicBezTo>
                <a:cubicBezTo>
                  <a:pt x="184" y="30"/>
                  <a:pt x="184" y="30"/>
                  <a:pt x="184" y="30"/>
                </a:cubicBezTo>
                <a:cubicBezTo>
                  <a:pt x="182" y="30"/>
                  <a:pt x="180" y="31"/>
                  <a:pt x="178" y="32"/>
                </a:cubicBezTo>
                <a:close/>
                <a:moveTo>
                  <a:pt x="148" y="66"/>
                </a:moveTo>
                <a:cubicBezTo>
                  <a:pt x="148" y="76"/>
                  <a:pt x="141" y="83"/>
                  <a:pt x="133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58" y="83"/>
                  <a:pt x="51" y="76"/>
                  <a:pt x="51" y="66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1"/>
                  <a:pt x="58" y="44"/>
                  <a:pt x="67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60"/>
                  <a:pt x="84" y="60"/>
                  <a:pt x="8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44"/>
                  <a:pt x="94" y="44"/>
                  <a:pt x="94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98" y="60"/>
                  <a:pt x="98" y="60"/>
                  <a:pt x="98" y="60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60"/>
                  <a:pt x="121" y="60"/>
                  <a:pt x="121" y="60"/>
                </a:cubicBezTo>
                <a:cubicBezTo>
                  <a:pt x="121" y="44"/>
                  <a:pt x="121" y="44"/>
                  <a:pt x="121" y="44"/>
                </a:cubicBezTo>
                <a:cubicBezTo>
                  <a:pt x="125" y="44"/>
                  <a:pt x="125" y="44"/>
                  <a:pt x="125" y="44"/>
                </a:cubicBezTo>
                <a:cubicBezTo>
                  <a:pt x="125" y="60"/>
                  <a:pt x="125" y="60"/>
                  <a:pt x="125" y="60"/>
                </a:cubicBezTo>
                <a:cubicBezTo>
                  <a:pt x="135" y="60"/>
                  <a:pt x="135" y="60"/>
                  <a:pt x="135" y="60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42" y="45"/>
                  <a:pt x="148" y="52"/>
                  <a:pt x="148" y="60"/>
                </a:cubicBezTo>
                <a:lnTo>
                  <a:pt x="148" y="6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7" name="Freeform 236"/>
          <p:cNvSpPr>
            <a:spLocks noEditPoints="1"/>
          </p:cNvSpPr>
          <p:nvPr/>
        </p:nvSpPr>
        <p:spPr>
          <a:xfrm>
            <a:off x="8043863" y="5022850"/>
            <a:ext cx="295275" cy="469900"/>
          </a:xfrm>
          <a:custGeom>
            <a:avLst/>
            <a:gdLst/>
            <a:ahLst/>
            <a:cxnLst>
              <a:cxn ang="0">
                <a:pos x="219161" y="195792"/>
              </a:cxn>
              <a:cxn ang="0">
                <a:pos x="258190" y="111451"/>
              </a:cxn>
              <a:cxn ang="0">
                <a:pos x="147108" y="0"/>
              </a:cxn>
              <a:cxn ang="0">
                <a:pos x="36026" y="111451"/>
              </a:cxn>
              <a:cxn ang="0">
                <a:pos x="75055" y="195792"/>
              </a:cxn>
              <a:cxn ang="0">
                <a:pos x="0" y="325315"/>
              </a:cxn>
              <a:cxn ang="0">
                <a:pos x="147108" y="469900"/>
              </a:cxn>
              <a:cxn ang="0">
                <a:pos x="294216" y="325315"/>
              </a:cxn>
              <a:cxn ang="0">
                <a:pos x="219161" y="195792"/>
              </a:cxn>
              <a:cxn ang="0">
                <a:pos x="183134" y="54219"/>
              </a:cxn>
              <a:cxn ang="0">
                <a:pos x="192141" y="81329"/>
              </a:cxn>
              <a:cxn ang="0">
                <a:pos x="183134" y="108438"/>
              </a:cxn>
              <a:cxn ang="0">
                <a:pos x="174128" y="81329"/>
              </a:cxn>
              <a:cxn ang="0">
                <a:pos x="183134" y="54219"/>
              </a:cxn>
              <a:cxn ang="0">
                <a:pos x="111082" y="54219"/>
              </a:cxn>
              <a:cxn ang="0">
                <a:pos x="120088" y="81329"/>
              </a:cxn>
              <a:cxn ang="0">
                <a:pos x="111082" y="108438"/>
              </a:cxn>
              <a:cxn ang="0">
                <a:pos x="102075" y="81329"/>
              </a:cxn>
              <a:cxn ang="0">
                <a:pos x="111082" y="54219"/>
              </a:cxn>
              <a:cxn ang="0">
                <a:pos x="144106" y="355437"/>
              </a:cxn>
              <a:cxn ang="0">
                <a:pos x="129095" y="340376"/>
              </a:cxn>
              <a:cxn ang="0">
                <a:pos x="144106" y="325315"/>
              </a:cxn>
              <a:cxn ang="0">
                <a:pos x="159117" y="340376"/>
              </a:cxn>
              <a:cxn ang="0">
                <a:pos x="144106" y="355437"/>
              </a:cxn>
              <a:cxn ang="0">
                <a:pos x="144106" y="265072"/>
              </a:cxn>
              <a:cxn ang="0">
                <a:pos x="129095" y="250011"/>
              </a:cxn>
              <a:cxn ang="0">
                <a:pos x="144106" y="234950"/>
              </a:cxn>
              <a:cxn ang="0">
                <a:pos x="159117" y="250011"/>
              </a:cxn>
              <a:cxn ang="0">
                <a:pos x="144106" y="265072"/>
              </a:cxn>
              <a:cxn ang="0">
                <a:pos x="144106" y="192779"/>
              </a:cxn>
              <a:cxn ang="0">
                <a:pos x="72053" y="120487"/>
              </a:cxn>
              <a:cxn ang="0">
                <a:pos x="75055" y="114463"/>
              </a:cxn>
              <a:cxn ang="0">
                <a:pos x="81060" y="120487"/>
              </a:cxn>
              <a:cxn ang="0">
                <a:pos x="144106" y="183743"/>
              </a:cxn>
              <a:cxn ang="0">
                <a:pos x="210154" y="120487"/>
              </a:cxn>
              <a:cxn ang="0">
                <a:pos x="213156" y="114463"/>
              </a:cxn>
              <a:cxn ang="0">
                <a:pos x="219161" y="120487"/>
              </a:cxn>
              <a:cxn ang="0">
                <a:pos x="144106" y="192779"/>
              </a:cxn>
            </a:cxnLst>
            <a:rect l="0" t="0" r="0" b="0"/>
            <a:pathLst>
              <a:path w="98" h="156">
                <a:moveTo>
                  <a:pt x="73" y="65"/>
                </a:moveTo>
                <a:cubicBezTo>
                  <a:pt x="81" y="59"/>
                  <a:pt x="86" y="48"/>
                  <a:pt x="86" y="37"/>
                </a:cubicBezTo>
                <a:cubicBezTo>
                  <a:pt x="86" y="16"/>
                  <a:pt x="70" y="0"/>
                  <a:pt x="49" y="0"/>
                </a:cubicBezTo>
                <a:cubicBezTo>
                  <a:pt x="28" y="0"/>
                  <a:pt x="12" y="16"/>
                  <a:pt x="12" y="37"/>
                </a:cubicBezTo>
                <a:cubicBezTo>
                  <a:pt x="12" y="48"/>
                  <a:pt x="17" y="59"/>
                  <a:pt x="25" y="65"/>
                </a:cubicBezTo>
                <a:cubicBezTo>
                  <a:pt x="10" y="74"/>
                  <a:pt x="0" y="90"/>
                  <a:pt x="0" y="108"/>
                </a:cubicBezTo>
                <a:cubicBezTo>
                  <a:pt x="0" y="135"/>
                  <a:pt x="22" y="156"/>
                  <a:pt x="49" y="156"/>
                </a:cubicBezTo>
                <a:cubicBezTo>
                  <a:pt x="76" y="156"/>
                  <a:pt x="98" y="135"/>
                  <a:pt x="98" y="108"/>
                </a:cubicBezTo>
                <a:cubicBezTo>
                  <a:pt x="98" y="90"/>
                  <a:pt x="88" y="74"/>
                  <a:pt x="73" y="65"/>
                </a:cubicBezTo>
                <a:close/>
                <a:moveTo>
                  <a:pt x="61" y="18"/>
                </a:moveTo>
                <a:cubicBezTo>
                  <a:pt x="63" y="18"/>
                  <a:pt x="64" y="22"/>
                  <a:pt x="64" y="27"/>
                </a:cubicBezTo>
                <a:cubicBezTo>
                  <a:pt x="64" y="32"/>
                  <a:pt x="63" y="36"/>
                  <a:pt x="61" y="36"/>
                </a:cubicBezTo>
                <a:cubicBezTo>
                  <a:pt x="59" y="36"/>
                  <a:pt x="58" y="32"/>
                  <a:pt x="58" y="27"/>
                </a:cubicBezTo>
                <a:cubicBezTo>
                  <a:pt x="58" y="22"/>
                  <a:pt x="59" y="18"/>
                  <a:pt x="61" y="18"/>
                </a:cubicBezTo>
                <a:close/>
                <a:moveTo>
                  <a:pt x="37" y="18"/>
                </a:moveTo>
                <a:cubicBezTo>
                  <a:pt x="38" y="18"/>
                  <a:pt x="40" y="22"/>
                  <a:pt x="40" y="27"/>
                </a:cubicBezTo>
                <a:cubicBezTo>
                  <a:pt x="40" y="32"/>
                  <a:pt x="38" y="36"/>
                  <a:pt x="37" y="36"/>
                </a:cubicBezTo>
                <a:cubicBezTo>
                  <a:pt x="35" y="36"/>
                  <a:pt x="34" y="32"/>
                  <a:pt x="34" y="27"/>
                </a:cubicBezTo>
                <a:cubicBezTo>
                  <a:pt x="34" y="22"/>
                  <a:pt x="35" y="18"/>
                  <a:pt x="37" y="18"/>
                </a:cubicBezTo>
                <a:close/>
                <a:moveTo>
                  <a:pt x="48" y="118"/>
                </a:moveTo>
                <a:cubicBezTo>
                  <a:pt x="45" y="118"/>
                  <a:pt x="43" y="116"/>
                  <a:pt x="43" y="113"/>
                </a:cubicBezTo>
                <a:cubicBezTo>
                  <a:pt x="43" y="110"/>
                  <a:pt x="45" y="108"/>
                  <a:pt x="48" y="108"/>
                </a:cubicBezTo>
                <a:cubicBezTo>
                  <a:pt x="51" y="108"/>
                  <a:pt x="53" y="110"/>
                  <a:pt x="53" y="113"/>
                </a:cubicBezTo>
                <a:cubicBezTo>
                  <a:pt x="53" y="116"/>
                  <a:pt x="51" y="118"/>
                  <a:pt x="48" y="118"/>
                </a:cubicBezTo>
                <a:close/>
                <a:moveTo>
                  <a:pt x="48" y="88"/>
                </a:moveTo>
                <a:cubicBezTo>
                  <a:pt x="45" y="88"/>
                  <a:pt x="43" y="86"/>
                  <a:pt x="43" y="83"/>
                </a:cubicBezTo>
                <a:cubicBezTo>
                  <a:pt x="43" y="80"/>
                  <a:pt x="45" y="78"/>
                  <a:pt x="48" y="78"/>
                </a:cubicBezTo>
                <a:cubicBezTo>
                  <a:pt x="51" y="78"/>
                  <a:pt x="53" y="80"/>
                  <a:pt x="53" y="83"/>
                </a:cubicBezTo>
                <a:cubicBezTo>
                  <a:pt x="53" y="86"/>
                  <a:pt x="51" y="88"/>
                  <a:pt x="48" y="88"/>
                </a:cubicBezTo>
                <a:close/>
                <a:moveTo>
                  <a:pt x="48" y="64"/>
                </a:moveTo>
                <a:cubicBezTo>
                  <a:pt x="35" y="64"/>
                  <a:pt x="24" y="53"/>
                  <a:pt x="24" y="40"/>
                </a:cubicBezTo>
                <a:cubicBezTo>
                  <a:pt x="24" y="39"/>
                  <a:pt x="24" y="38"/>
                  <a:pt x="25" y="38"/>
                </a:cubicBezTo>
                <a:cubicBezTo>
                  <a:pt x="26" y="38"/>
                  <a:pt x="27" y="39"/>
                  <a:pt x="27" y="40"/>
                </a:cubicBezTo>
                <a:cubicBezTo>
                  <a:pt x="27" y="52"/>
                  <a:pt x="36" y="61"/>
                  <a:pt x="48" y="61"/>
                </a:cubicBezTo>
                <a:cubicBezTo>
                  <a:pt x="60" y="61"/>
                  <a:pt x="70" y="52"/>
                  <a:pt x="70" y="40"/>
                </a:cubicBezTo>
                <a:cubicBezTo>
                  <a:pt x="70" y="39"/>
                  <a:pt x="71" y="38"/>
                  <a:pt x="71" y="38"/>
                </a:cubicBezTo>
                <a:cubicBezTo>
                  <a:pt x="72" y="38"/>
                  <a:pt x="73" y="39"/>
                  <a:pt x="73" y="40"/>
                </a:cubicBezTo>
                <a:cubicBezTo>
                  <a:pt x="73" y="53"/>
                  <a:pt x="62" y="64"/>
                  <a:pt x="48" y="6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8" name="Freeform 237"/>
          <p:cNvSpPr/>
          <p:nvPr/>
        </p:nvSpPr>
        <p:spPr>
          <a:xfrm>
            <a:off x="8866188" y="5041900"/>
            <a:ext cx="384175" cy="479425"/>
          </a:xfrm>
          <a:custGeom>
            <a:avLst/>
            <a:gdLst/>
            <a:ahLst/>
            <a:cxnLst>
              <a:cxn ang="0">
                <a:pos x="376204" y="246705"/>
              </a:cxn>
              <a:cxn ang="0">
                <a:pos x="204655" y="373066"/>
              </a:cxn>
              <a:cxn ang="0">
                <a:pos x="204655" y="282808"/>
              </a:cxn>
              <a:cxn ang="0">
                <a:pos x="358146" y="96275"/>
              </a:cxn>
              <a:cxn ang="0">
                <a:pos x="358146" y="87249"/>
              </a:cxn>
              <a:cxn ang="0">
                <a:pos x="264848" y="3009"/>
              </a:cxn>
              <a:cxn ang="0">
                <a:pos x="204655" y="36103"/>
              </a:cxn>
              <a:cxn ang="0">
                <a:pos x="201645" y="36103"/>
              </a:cxn>
              <a:cxn ang="0">
                <a:pos x="192617" y="51146"/>
              </a:cxn>
              <a:cxn ang="0">
                <a:pos x="180578" y="36103"/>
              </a:cxn>
              <a:cxn ang="0">
                <a:pos x="177568" y="36103"/>
              </a:cxn>
              <a:cxn ang="0">
                <a:pos x="117376" y="3009"/>
              </a:cxn>
              <a:cxn ang="0">
                <a:pos x="27087" y="87249"/>
              </a:cxn>
              <a:cxn ang="0">
                <a:pos x="27087" y="96275"/>
              </a:cxn>
              <a:cxn ang="0">
                <a:pos x="177568" y="282808"/>
              </a:cxn>
              <a:cxn ang="0">
                <a:pos x="177568" y="367049"/>
              </a:cxn>
              <a:cxn ang="0">
                <a:pos x="9029" y="246705"/>
              </a:cxn>
              <a:cxn ang="0">
                <a:pos x="177568" y="475358"/>
              </a:cxn>
              <a:cxn ang="0">
                <a:pos x="177568" y="478367"/>
              </a:cxn>
              <a:cxn ang="0">
                <a:pos x="204655" y="478367"/>
              </a:cxn>
              <a:cxn ang="0">
                <a:pos x="204655" y="475358"/>
              </a:cxn>
              <a:cxn ang="0">
                <a:pos x="376204" y="246705"/>
              </a:cxn>
            </a:cxnLst>
            <a:rect l="0" t="0" r="0" b="0"/>
            <a:pathLst>
              <a:path w="128" h="159">
                <a:moveTo>
                  <a:pt x="125" y="82"/>
                </a:moveTo>
                <a:cubicBezTo>
                  <a:pt x="125" y="82"/>
                  <a:pt x="83" y="85"/>
                  <a:pt x="68" y="124"/>
                </a:cubicBezTo>
                <a:cubicBezTo>
                  <a:pt x="68" y="94"/>
                  <a:pt x="68" y="94"/>
                  <a:pt x="68" y="94"/>
                </a:cubicBezTo>
                <a:cubicBezTo>
                  <a:pt x="112" y="69"/>
                  <a:pt x="118" y="42"/>
                  <a:pt x="119" y="32"/>
                </a:cubicBezTo>
                <a:cubicBezTo>
                  <a:pt x="119" y="31"/>
                  <a:pt x="119" y="30"/>
                  <a:pt x="119" y="29"/>
                </a:cubicBezTo>
                <a:cubicBezTo>
                  <a:pt x="118" y="13"/>
                  <a:pt x="104" y="0"/>
                  <a:pt x="88" y="1"/>
                </a:cubicBezTo>
                <a:cubicBezTo>
                  <a:pt x="80" y="2"/>
                  <a:pt x="73" y="6"/>
                  <a:pt x="68" y="12"/>
                </a:cubicBezTo>
                <a:cubicBezTo>
                  <a:pt x="68" y="12"/>
                  <a:pt x="68" y="12"/>
                  <a:pt x="67" y="12"/>
                </a:cubicBezTo>
                <a:cubicBezTo>
                  <a:pt x="66" y="14"/>
                  <a:pt x="65" y="15"/>
                  <a:pt x="64" y="17"/>
                </a:cubicBezTo>
                <a:cubicBezTo>
                  <a:pt x="63" y="15"/>
                  <a:pt x="61" y="13"/>
                  <a:pt x="60" y="12"/>
                </a:cubicBezTo>
                <a:cubicBezTo>
                  <a:pt x="60" y="12"/>
                  <a:pt x="60" y="12"/>
                  <a:pt x="59" y="12"/>
                </a:cubicBezTo>
                <a:cubicBezTo>
                  <a:pt x="54" y="6"/>
                  <a:pt x="47" y="2"/>
                  <a:pt x="39" y="1"/>
                </a:cubicBezTo>
                <a:cubicBezTo>
                  <a:pt x="23" y="0"/>
                  <a:pt x="10" y="13"/>
                  <a:pt x="9" y="29"/>
                </a:cubicBezTo>
                <a:cubicBezTo>
                  <a:pt x="9" y="30"/>
                  <a:pt x="9" y="31"/>
                  <a:pt x="9" y="32"/>
                </a:cubicBezTo>
                <a:cubicBezTo>
                  <a:pt x="9" y="42"/>
                  <a:pt x="15" y="69"/>
                  <a:pt x="59" y="94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43" y="85"/>
                  <a:pt x="3" y="82"/>
                  <a:pt x="3" y="82"/>
                </a:cubicBezTo>
                <a:cubicBezTo>
                  <a:pt x="0" y="145"/>
                  <a:pt x="43" y="156"/>
                  <a:pt x="59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8" y="158"/>
                  <a:pt x="68" y="158"/>
                  <a:pt x="68" y="158"/>
                </a:cubicBezTo>
                <a:cubicBezTo>
                  <a:pt x="84" y="157"/>
                  <a:pt x="128" y="146"/>
                  <a:pt x="125" y="8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699" name="Freeform 238"/>
          <p:cNvSpPr>
            <a:spLocks noEditPoints="1"/>
          </p:cNvSpPr>
          <p:nvPr/>
        </p:nvSpPr>
        <p:spPr>
          <a:xfrm>
            <a:off x="9623425" y="4933950"/>
            <a:ext cx="649288" cy="650875"/>
          </a:xfrm>
          <a:custGeom>
            <a:avLst/>
            <a:gdLst/>
            <a:ahLst/>
            <a:cxnLst>
              <a:cxn ang="0">
                <a:pos x="646808" y="291816"/>
              </a:cxn>
              <a:cxn ang="0">
                <a:pos x="628757" y="207580"/>
              </a:cxn>
              <a:cxn ang="0">
                <a:pos x="586639" y="132370"/>
              </a:cxn>
              <a:cxn ang="0">
                <a:pos x="526471" y="72202"/>
              </a:cxn>
              <a:cxn ang="0">
                <a:pos x="451261" y="27076"/>
              </a:cxn>
              <a:cxn ang="0">
                <a:pos x="367026" y="3008"/>
              </a:cxn>
              <a:cxn ang="0">
                <a:pos x="282790" y="3008"/>
              </a:cxn>
              <a:cxn ang="0">
                <a:pos x="198555" y="27076"/>
              </a:cxn>
              <a:cxn ang="0">
                <a:pos x="123345" y="72202"/>
              </a:cxn>
              <a:cxn ang="0">
                <a:pos x="63177" y="132370"/>
              </a:cxn>
              <a:cxn ang="0">
                <a:pos x="21059" y="207580"/>
              </a:cxn>
              <a:cxn ang="0">
                <a:pos x="3008" y="291816"/>
              </a:cxn>
              <a:cxn ang="0">
                <a:pos x="6017" y="379060"/>
              </a:cxn>
              <a:cxn ang="0">
                <a:pos x="30084" y="460287"/>
              </a:cxn>
              <a:cxn ang="0">
                <a:pos x="78219" y="535497"/>
              </a:cxn>
              <a:cxn ang="0">
                <a:pos x="141395" y="592657"/>
              </a:cxn>
              <a:cxn ang="0">
                <a:pos x="219614" y="631767"/>
              </a:cxn>
              <a:cxn ang="0">
                <a:pos x="303849" y="649817"/>
              </a:cxn>
              <a:cxn ang="0">
                <a:pos x="388085" y="643800"/>
              </a:cxn>
              <a:cxn ang="0">
                <a:pos x="472320" y="613716"/>
              </a:cxn>
              <a:cxn ang="0">
                <a:pos x="541513" y="565581"/>
              </a:cxn>
              <a:cxn ang="0">
                <a:pos x="598673" y="499396"/>
              </a:cxn>
              <a:cxn ang="0">
                <a:pos x="634774" y="421178"/>
              </a:cxn>
              <a:cxn ang="0">
                <a:pos x="48135" y="379060"/>
              </a:cxn>
              <a:cxn ang="0">
                <a:pos x="48135" y="379060"/>
              </a:cxn>
              <a:cxn ang="0">
                <a:pos x="87244" y="327917"/>
              </a:cxn>
              <a:cxn ang="0">
                <a:pos x="306858" y="78219"/>
              </a:cxn>
              <a:cxn ang="0">
                <a:pos x="291816" y="78219"/>
              </a:cxn>
              <a:cxn ang="0">
                <a:pos x="324908" y="114320"/>
              </a:cxn>
              <a:cxn ang="0">
                <a:pos x="442236" y="348976"/>
              </a:cxn>
              <a:cxn ang="0">
                <a:pos x="496387" y="364018"/>
              </a:cxn>
              <a:cxn ang="0">
                <a:pos x="460286" y="333934"/>
              </a:cxn>
              <a:cxn ang="0">
                <a:pos x="508421" y="288808"/>
              </a:cxn>
              <a:cxn ang="0">
                <a:pos x="481345" y="297833"/>
              </a:cxn>
              <a:cxn ang="0">
                <a:pos x="508421" y="330925"/>
              </a:cxn>
              <a:cxn ang="0">
                <a:pos x="454270" y="376052"/>
              </a:cxn>
              <a:cxn ang="0">
                <a:pos x="418169" y="361009"/>
              </a:cxn>
              <a:cxn ang="0">
                <a:pos x="388085" y="285799"/>
              </a:cxn>
              <a:cxn ang="0">
                <a:pos x="291816" y="382068"/>
              </a:cxn>
              <a:cxn ang="0">
                <a:pos x="255715" y="285799"/>
              </a:cxn>
              <a:cxn ang="0">
                <a:pos x="348975" y="285799"/>
              </a:cxn>
              <a:cxn ang="0">
                <a:pos x="312874" y="382068"/>
              </a:cxn>
              <a:cxn ang="0">
                <a:pos x="192538" y="285799"/>
              </a:cxn>
              <a:cxn ang="0">
                <a:pos x="195546" y="382068"/>
              </a:cxn>
              <a:cxn ang="0">
                <a:pos x="162454" y="330925"/>
              </a:cxn>
              <a:cxn ang="0">
                <a:pos x="246689" y="324909"/>
              </a:cxn>
              <a:cxn ang="0">
                <a:pos x="108303" y="126353"/>
              </a:cxn>
              <a:cxn ang="0">
                <a:pos x="138387" y="517447"/>
              </a:cxn>
              <a:cxn ang="0">
                <a:pos x="138387" y="517447"/>
              </a:cxn>
              <a:cxn ang="0">
                <a:pos x="180504" y="511430"/>
              </a:cxn>
              <a:cxn ang="0">
                <a:pos x="327916" y="571598"/>
              </a:cxn>
              <a:cxn ang="0">
                <a:pos x="457278" y="556556"/>
              </a:cxn>
              <a:cxn ang="0">
                <a:pos x="324908" y="535497"/>
              </a:cxn>
              <a:cxn ang="0">
                <a:pos x="511429" y="526472"/>
              </a:cxn>
              <a:cxn ang="0">
                <a:pos x="511429" y="526472"/>
              </a:cxn>
              <a:cxn ang="0">
                <a:pos x="544522" y="150421"/>
              </a:cxn>
              <a:cxn ang="0">
                <a:pos x="559564" y="171479"/>
              </a:cxn>
              <a:cxn ang="0">
                <a:pos x="568589" y="300841"/>
              </a:cxn>
            </a:cxnLst>
            <a:rect l="0" t="0" r="0" b="0"/>
            <a:pathLst>
              <a:path w="216" h="216">
                <a:moveTo>
                  <a:pt x="208" y="118"/>
                </a:moveTo>
                <a:cubicBezTo>
                  <a:pt x="216" y="112"/>
                  <a:pt x="216" y="112"/>
                  <a:pt x="216" y="112"/>
                </a:cubicBezTo>
                <a:cubicBezTo>
                  <a:pt x="209" y="105"/>
                  <a:pt x="209" y="105"/>
                  <a:pt x="209" y="105"/>
                </a:cubicBezTo>
                <a:cubicBezTo>
                  <a:pt x="215" y="97"/>
                  <a:pt x="215" y="97"/>
                  <a:pt x="215" y="97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13" y="83"/>
                  <a:pt x="213" y="83"/>
                  <a:pt x="213" y="83"/>
                </a:cubicBezTo>
                <a:cubicBezTo>
                  <a:pt x="204" y="78"/>
                  <a:pt x="204" y="78"/>
                  <a:pt x="204" y="78"/>
                </a:cubicBezTo>
                <a:cubicBezTo>
                  <a:pt x="209" y="69"/>
                  <a:pt x="209" y="69"/>
                  <a:pt x="209" y="69"/>
                </a:cubicBezTo>
                <a:cubicBezTo>
                  <a:pt x="199" y="66"/>
                  <a:pt x="199" y="66"/>
                  <a:pt x="199" y="66"/>
                </a:cubicBezTo>
                <a:cubicBezTo>
                  <a:pt x="202" y="56"/>
                  <a:pt x="202" y="56"/>
                  <a:pt x="202" y="56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33"/>
                  <a:pt x="185" y="33"/>
                  <a:pt x="185" y="33"/>
                </a:cubicBezTo>
                <a:cubicBezTo>
                  <a:pt x="176" y="33"/>
                  <a:pt x="176" y="33"/>
                  <a:pt x="176" y="33"/>
                </a:cubicBezTo>
                <a:cubicBezTo>
                  <a:pt x="175" y="24"/>
                  <a:pt x="175" y="24"/>
                  <a:pt x="175" y="24"/>
                </a:cubicBezTo>
                <a:cubicBezTo>
                  <a:pt x="165" y="25"/>
                  <a:pt x="165" y="25"/>
                  <a:pt x="165" y="25"/>
                </a:cubicBezTo>
                <a:cubicBezTo>
                  <a:pt x="163" y="15"/>
                  <a:pt x="163" y="15"/>
                  <a:pt x="163" y="15"/>
                </a:cubicBezTo>
                <a:cubicBezTo>
                  <a:pt x="153" y="18"/>
                  <a:pt x="153" y="18"/>
                  <a:pt x="153" y="18"/>
                </a:cubicBezTo>
                <a:cubicBezTo>
                  <a:pt x="150" y="9"/>
                  <a:pt x="150" y="9"/>
                  <a:pt x="150" y="9"/>
                </a:cubicBezTo>
                <a:cubicBezTo>
                  <a:pt x="141" y="13"/>
                  <a:pt x="141" y="13"/>
                  <a:pt x="141" y="13"/>
                </a:cubicBezTo>
                <a:cubicBezTo>
                  <a:pt x="136" y="4"/>
                  <a:pt x="136" y="4"/>
                  <a:pt x="136" y="4"/>
                </a:cubicBezTo>
                <a:cubicBezTo>
                  <a:pt x="128" y="9"/>
                  <a:pt x="128" y="9"/>
                  <a:pt x="128" y="9"/>
                </a:cubicBezTo>
                <a:cubicBezTo>
                  <a:pt x="122" y="1"/>
                  <a:pt x="122" y="1"/>
                  <a:pt x="122" y="1"/>
                </a:cubicBezTo>
                <a:cubicBezTo>
                  <a:pt x="115" y="8"/>
                  <a:pt x="115" y="8"/>
                  <a:pt x="115" y="8"/>
                </a:cubicBezTo>
                <a:cubicBezTo>
                  <a:pt x="108" y="0"/>
                  <a:pt x="108" y="0"/>
                  <a:pt x="108" y="0"/>
                </a:cubicBezTo>
                <a:cubicBezTo>
                  <a:pt x="101" y="8"/>
                  <a:pt x="101" y="8"/>
                  <a:pt x="101" y="8"/>
                </a:cubicBezTo>
                <a:cubicBezTo>
                  <a:pt x="94" y="1"/>
                  <a:pt x="94" y="1"/>
                  <a:pt x="94" y="1"/>
                </a:cubicBezTo>
                <a:cubicBezTo>
                  <a:pt x="88" y="9"/>
                  <a:pt x="88" y="9"/>
                  <a:pt x="88" y="9"/>
                </a:cubicBezTo>
                <a:cubicBezTo>
                  <a:pt x="80" y="4"/>
                  <a:pt x="80" y="4"/>
                  <a:pt x="80" y="4"/>
                </a:cubicBezTo>
                <a:cubicBezTo>
                  <a:pt x="75" y="13"/>
                  <a:pt x="75" y="13"/>
                  <a:pt x="75" y="13"/>
                </a:cubicBezTo>
                <a:cubicBezTo>
                  <a:pt x="66" y="9"/>
                  <a:pt x="66" y="9"/>
                  <a:pt x="66" y="9"/>
                </a:cubicBezTo>
                <a:cubicBezTo>
                  <a:pt x="63" y="18"/>
                  <a:pt x="63" y="18"/>
                  <a:pt x="63" y="18"/>
                </a:cubicBezTo>
                <a:cubicBezTo>
                  <a:pt x="53" y="15"/>
                  <a:pt x="53" y="15"/>
                  <a:pt x="53" y="15"/>
                </a:cubicBezTo>
                <a:cubicBezTo>
                  <a:pt x="51" y="25"/>
                  <a:pt x="51" y="25"/>
                  <a:pt x="51" y="25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33"/>
                  <a:pt x="40" y="33"/>
                  <a:pt x="40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43"/>
                  <a:pt x="31" y="43"/>
                  <a:pt x="31" y="43"/>
                </a:cubicBezTo>
                <a:cubicBezTo>
                  <a:pt x="21" y="44"/>
                  <a:pt x="21" y="44"/>
                  <a:pt x="21" y="44"/>
                </a:cubicBezTo>
                <a:cubicBezTo>
                  <a:pt x="23" y="54"/>
                  <a:pt x="23" y="54"/>
                  <a:pt x="23" y="54"/>
                </a:cubicBezTo>
                <a:cubicBezTo>
                  <a:pt x="14" y="56"/>
                  <a:pt x="14" y="56"/>
                  <a:pt x="14" y="56"/>
                </a:cubicBezTo>
                <a:cubicBezTo>
                  <a:pt x="17" y="66"/>
                  <a:pt x="17" y="66"/>
                  <a:pt x="17" y="66"/>
                </a:cubicBezTo>
                <a:cubicBezTo>
                  <a:pt x="7" y="69"/>
                  <a:pt x="7" y="69"/>
                  <a:pt x="7" y="69"/>
                </a:cubicBezTo>
                <a:cubicBezTo>
                  <a:pt x="12" y="78"/>
                  <a:pt x="12" y="78"/>
                  <a:pt x="12" y="78"/>
                </a:cubicBezTo>
                <a:cubicBezTo>
                  <a:pt x="3" y="83"/>
                  <a:pt x="3" y="83"/>
                  <a:pt x="3" y="83"/>
                </a:cubicBezTo>
                <a:cubicBezTo>
                  <a:pt x="9" y="91"/>
                  <a:pt x="9" y="91"/>
                  <a:pt x="9" y="91"/>
                </a:cubicBezTo>
                <a:cubicBezTo>
                  <a:pt x="1" y="97"/>
                  <a:pt x="1" y="97"/>
                  <a:pt x="1" y="97"/>
                </a:cubicBezTo>
                <a:cubicBezTo>
                  <a:pt x="7" y="105"/>
                  <a:pt x="7" y="105"/>
                  <a:pt x="7" y="105"/>
                </a:cubicBezTo>
                <a:cubicBezTo>
                  <a:pt x="0" y="112"/>
                  <a:pt x="0" y="112"/>
                  <a:pt x="0" y="112"/>
                </a:cubicBezTo>
                <a:cubicBezTo>
                  <a:pt x="8" y="118"/>
                  <a:pt x="8" y="118"/>
                  <a:pt x="8" y="118"/>
                </a:cubicBezTo>
                <a:cubicBezTo>
                  <a:pt x="2" y="126"/>
                  <a:pt x="2" y="126"/>
                  <a:pt x="2" y="126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5" y="140"/>
                  <a:pt x="5" y="140"/>
                  <a:pt x="5" y="140"/>
                </a:cubicBezTo>
                <a:cubicBezTo>
                  <a:pt x="14" y="144"/>
                  <a:pt x="14" y="144"/>
                  <a:pt x="14" y="144"/>
                </a:cubicBezTo>
                <a:cubicBezTo>
                  <a:pt x="10" y="153"/>
                  <a:pt x="10" y="153"/>
                  <a:pt x="10" y="153"/>
                </a:cubicBezTo>
                <a:cubicBezTo>
                  <a:pt x="20" y="157"/>
                  <a:pt x="20" y="157"/>
                  <a:pt x="20" y="157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26" y="178"/>
                  <a:pt x="26" y="178"/>
                  <a:pt x="26" y="178"/>
                </a:cubicBezTo>
                <a:cubicBezTo>
                  <a:pt x="36" y="178"/>
                  <a:pt x="36" y="178"/>
                  <a:pt x="36" y="178"/>
                </a:cubicBezTo>
                <a:cubicBezTo>
                  <a:pt x="36" y="188"/>
                  <a:pt x="36" y="188"/>
                  <a:pt x="36" y="188"/>
                </a:cubicBezTo>
                <a:cubicBezTo>
                  <a:pt x="46" y="187"/>
                  <a:pt x="46" y="187"/>
                  <a:pt x="46" y="187"/>
                </a:cubicBezTo>
                <a:cubicBezTo>
                  <a:pt x="47" y="197"/>
                  <a:pt x="47" y="197"/>
                  <a:pt x="47" y="197"/>
                </a:cubicBezTo>
                <a:cubicBezTo>
                  <a:pt x="57" y="195"/>
                  <a:pt x="57" y="195"/>
                  <a:pt x="57" y="195"/>
                </a:cubicBezTo>
                <a:cubicBezTo>
                  <a:pt x="59" y="204"/>
                  <a:pt x="59" y="204"/>
                  <a:pt x="59" y="204"/>
                </a:cubicBezTo>
                <a:cubicBezTo>
                  <a:pt x="69" y="201"/>
                  <a:pt x="69" y="201"/>
                  <a:pt x="69" y="201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1" y="205"/>
                  <a:pt x="81" y="205"/>
                  <a:pt x="81" y="205"/>
                </a:cubicBezTo>
                <a:cubicBezTo>
                  <a:pt x="87" y="214"/>
                  <a:pt x="87" y="214"/>
                  <a:pt x="87" y="214"/>
                </a:cubicBezTo>
                <a:cubicBezTo>
                  <a:pt x="95" y="208"/>
                  <a:pt x="95" y="208"/>
                  <a:pt x="95" y="208"/>
                </a:cubicBezTo>
                <a:cubicBezTo>
                  <a:pt x="101" y="216"/>
                  <a:pt x="101" y="216"/>
                  <a:pt x="101" y="216"/>
                </a:cubicBezTo>
                <a:cubicBezTo>
                  <a:pt x="108" y="209"/>
                  <a:pt x="108" y="209"/>
                  <a:pt x="108" y="209"/>
                </a:cubicBezTo>
                <a:cubicBezTo>
                  <a:pt x="115" y="216"/>
                  <a:pt x="115" y="216"/>
                  <a:pt x="115" y="216"/>
                </a:cubicBezTo>
                <a:cubicBezTo>
                  <a:pt x="121" y="208"/>
                  <a:pt x="121" y="208"/>
                  <a:pt x="121" y="208"/>
                </a:cubicBezTo>
                <a:cubicBezTo>
                  <a:pt x="129" y="214"/>
                  <a:pt x="129" y="214"/>
                  <a:pt x="129" y="214"/>
                </a:cubicBezTo>
                <a:cubicBezTo>
                  <a:pt x="135" y="205"/>
                  <a:pt x="135" y="205"/>
                  <a:pt x="135" y="205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7" y="201"/>
                  <a:pt x="147" y="201"/>
                  <a:pt x="147" y="201"/>
                </a:cubicBezTo>
                <a:cubicBezTo>
                  <a:pt x="157" y="204"/>
                  <a:pt x="157" y="204"/>
                  <a:pt x="157" y="204"/>
                </a:cubicBezTo>
                <a:cubicBezTo>
                  <a:pt x="159" y="195"/>
                  <a:pt x="159" y="195"/>
                  <a:pt x="159" y="195"/>
                </a:cubicBezTo>
                <a:cubicBezTo>
                  <a:pt x="169" y="197"/>
                  <a:pt x="169" y="197"/>
                  <a:pt x="169" y="197"/>
                </a:cubicBezTo>
                <a:cubicBezTo>
                  <a:pt x="171" y="187"/>
                  <a:pt x="171" y="187"/>
                  <a:pt x="171" y="187"/>
                </a:cubicBezTo>
                <a:cubicBezTo>
                  <a:pt x="180" y="188"/>
                  <a:pt x="180" y="188"/>
                  <a:pt x="180" y="188"/>
                </a:cubicBezTo>
                <a:cubicBezTo>
                  <a:pt x="180" y="178"/>
                  <a:pt x="180" y="178"/>
                  <a:pt x="180" y="178"/>
                </a:cubicBezTo>
                <a:cubicBezTo>
                  <a:pt x="190" y="178"/>
                  <a:pt x="190" y="178"/>
                  <a:pt x="190" y="178"/>
                </a:cubicBezTo>
                <a:cubicBezTo>
                  <a:pt x="189" y="168"/>
                  <a:pt x="189" y="168"/>
                  <a:pt x="189" y="168"/>
                </a:cubicBezTo>
                <a:cubicBezTo>
                  <a:pt x="199" y="166"/>
                  <a:pt x="199" y="166"/>
                  <a:pt x="199" y="166"/>
                </a:cubicBezTo>
                <a:cubicBezTo>
                  <a:pt x="196" y="157"/>
                  <a:pt x="196" y="157"/>
                  <a:pt x="196" y="157"/>
                </a:cubicBezTo>
                <a:cubicBezTo>
                  <a:pt x="206" y="153"/>
                  <a:pt x="206" y="153"/>
                  <a:pt x="206" y="153"/>
                </a:cubicBezTo>
                <a:cubicBezTo>
                  <a:pt x="202" y="144"/>
                  <a:pt x="202" y="144"/>
                  <a:pt x="202" y="144"/>
                </a:cubicBezTo>
                <a:cubicBezTo>
                  <a:pt x="211" y="140"/>
                  <a:pt x="211" y="140"/>
                  <a:pt x="211" y="140"/>
                </a:cubicBezTo>
                <a:cubicBezTo>
                  <a:pt x="206" y="131"/>
                  <a:pt x="206" y="131"/>
                  <a:pt x="206" y="131"/>
                </a:cubicBezTo>
                <a:cubicBezTo>
                  <a:pt x="214" y="126"/>
                  <a:pt x="214" y="126"/>
                  <a:pt x="214" y="126"/>
                </a:cubicBezTo>
                <a:lnTo>
                  <a:pt x="208" y="118"/>
                </a:lnTo>
                <a:close/>
                <a:moveTo>
                  <a:pt x="16" y="126"/>
                </a:moveTo>
                <a:cubicBezTo>
                  <a:pt x="14" y="126"/>
                  <a:pt x="13" y="124"/>
                  <a:pt x="13" y="122"/>
                </a:cubicBezTo>
                <a:cubicBezTo>
                  <a:pt x="13" y="121"/>
                  <a:pt x="14" y="119"/>
                  <a:pt x="16" y="119"/>
                </a:cubicBezTo>
                <a:cubicBezTo>
                  <a:pt x="18" y="119"/>
                  <a:pt x="19" y="121"/>
                  <a:pt x="19" y="122"/>
                </a:cubicBezTo>
                <a:cubicBezTo>
                  <a:pt x="19" y="124"/>
                  <a:pt x="18" y="126"/>
                  <a:pt x="16" y="126"/>
                </a:cubicBezTo>
                <a:close/>
                <a:moveTo>
                  <a:pt x="20" y="119"/>
                </a:moveTo>
                <a:cubicBezTo>
                  <a:pt x="14" y="119"/>
                  <a:pt x="10" y="114"/>
                  <a:pt x="10" y="109"/>
                </a:cubicBezTo>
                <a:cubicBezTo>
                  <a:pt x="10" y="104"/>
                  <a:pt x="14" y="100"/>
                  <a:pt x="20" y="100"/>
                </a:cubicBezTo>
                <a:cubicBezTo>
                  <a:pt x="25" y="100"/>
                  <a:pt x="29" y="104"/>
                  <a:pt x="29" y="109"/>
                </a:cubicBezTo>
                <a:cubicBezTo>
                  <a:pt x="29" y="114"/>
                  <a:pt x="25" y="119"/>
                  <a:pt x="20" y="119"/>
                </a:cubicBezTo>
                <a:close/>
                <a:moveTo>
                  <a:pt x="102" y="21"/>
                </a:moveTo>
                <a:cubicBezTo>
                  <a:pt x="103" y="21"/>
                  <a:pt x="104" y="22"/>
                  <a:pt x="104" y="24"/>
                </a:cubicBezTo>
                <a:cubicBezTo>
                  <a:pt x="104" y="25"/>
                  <a:pt x="103" y="26"/>
                  <a:pt x="102" y="26"/>
                </a:cubicBezTo>
                <a:cubicBezTo>
                  <a:pt x="100" y="26"/>
                  <a:pt x="99" y="25"/>
                  <a:pt x="99" y="24"/>
                </a:cubicBezTo>
                <a:cubicBezTo>
                  <a:pt x="99" y="22"/>
                  <a:pt x="100" y="21"/>
                  <a:pt x="102" y="21"/>
                </a:cubicBezTo>
                <a:close/>
                <a:moveTo>
                  <a:pt x="88" y="16"/>
                </a:moveTo>
                <a:cubicBezTo>
                  <a:pt x="93" y="16"/>
                  <a:pt x="97" y="21"/>
                  <a:pt x="97" y="26"/>
                </a:cubicBezTo>
                <a:cubicBezTo>
                  <a:pt x="97" y="31"/>
                  <a:pt x="93" y="35"/>
                  <a:pt x="88" y="35"/>
                </a:cubicBezTo>
                <a:cubicBezTo>
                  <a:pt x="83" y="35"/>
                  <a:pt x="78" y="31"/>
                  <a:pt x="78" y="26"/>
                </a:cubicBezTo>
                <a:cubicBezTo>
                  <a:pt x="78" y="21"/>
                  <a:pt x="83" y="16"/>
                  <a:pt x="88" y="16"/>
                </a:cubicBezTo>
                <a:close/>
                <a:moveTo>
                  <a:pt x="108" y="38"/>
                </a:moveTo>
                <a:cubicBezTo>
                  <a:pt x="140" y="38"/>
                  <a:pt x="166" y="59"/>
                  <a:pt x="175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50" y="59"/>
                  <a:pt x="76" y="38"/>
                  <a:pt x="108" y="38"/>
                </a:cubicBezTo>
                <a:close/>
                <a:moveTo>
                  <a:pt x="147" y="116"/>
                </a:moveTo>
                <a:cubicBezTo>
                  <a:pt x="153" y="116"/>
                  <a:pt x="153" y="116"/>
                  <a:pt x="153" y="116"/>
                </a:cubicBezTo>
                <a:cubicBezTo>
                  <a:pt x="153" y="118"/>
                  <a:pt x="154" y="119"/>
                  <a:pt x="156" y="121"/>
                </a:cubicBezTo>
                <a:cubicBezTo>
                  <a:pt x="157" y="122"/>
                  <a:pt x="159" y="122"/>
                  <a:pt x="161" y="122"/>
                </a:cubicBezTo>
                <a:cubicBezTo>
                  <a:pt x="162" y="122"/>
                  <a:pt x="163" y="122"/>
                  <a:pt x="165" y="121"/>
                </a:cubicBezTo>
                <a:cubicBezTo>
                  <a:pt x="166" y="121"/>
                  <a:pt x="166" y="120"/>
                  <a:pt x="167" y="119"/>
                </a:cubicBezTo>
                <a:cubicBezTo>
                  <a:pt x="167" y="118"/>
                  <a:pt x="167" y="118"/>
                  <a:pt x="167" y="118"/>
                </a:cubicBezTo>
                <a:cubicBezTo>
                  <a:pt x="167" y="116"/>
                  <a:pt x="165" y="115"/>
                  <a:pt x="162" y="114"/>
                </a:cubicBezTo>
                <a:cubicBezTo>
                  <a:pt x="157" y="112"/>
                  <a:pt x="154" y="111"/>
                  <a:pt x="153" y="111"/>
                </a:cubicBezTo>
                <a:cubicBezTo>
                  <a:pt x="150" y="109"/>
                  <a:pt x="148" y="106"/>
                  <a:pt x="148" y="102"/>
                </a:cubicBezTo>
                <a:cubicBezTo>
                  <a:pt x="149" y="100"/>
                  <a:pt x="150" y="97"/>
                  <a:pt x="152" y="96"/>
                </a:cubicBezTo>
                <a:cubicBezTo>
                  <a:pt x="154" y="94"/>
                  <a:pt x="157" y="93"/>
                  <a:pt x="160" y="93"/>
                </a:cubicBezTo>
                <a:cubicBezTo>
                  <a:pt x="163" y="93"/>
                  <a:pt x="166" y="94"/>
                  <a:pt x="169" y="96"/>
                </a:cubicBezTo>
                <a:cubicBezTo>
                  <a:pt x="171" y="98"/>
                  <a:pt x="172" y="101"/>
                  <a:pt x="172" y="105"/>
                </a:cubicBezTo>
                <a:cubicBezTo>
                  <a:pt x="166" y="105"/>
                  <a:pt x="166" y="105"/>
                  <a:pt x="166" y="105"/>
                </a:cubicBezTo>
                <a:cubicBezTo>
                  <a:pt x="166" y="103"/>
                  <a:pt x="165" y="101"/>
                  <a:pt x="164" y="100"/>
                </a:cubicBezTo>
                <a:cubicBezTo>
                  <a:pt x="163" y="99"/>
                  <a:pt x="162" y="99"/>
                  <a:pt x="160" y="99"/>
                </a:cubicBezTo>
                <a:cubicBezTo>
                  <a:pt x="159" y="99"/>
                  <a:pt x="158" y="99"/>
                  <a:pt x="157" y="100"/>
                </a:cubicBezTo>
                <a:cubicBezTo>
                  <a:pt x="156" y="101"/>
                  <a:pt x="155" y="102"/>
                  <a:pt x="155" y="103"/>
                </a:cubicBezTo>
                <a:cubicBezTo>
                  <a:pt x="155" y="105"/>
                  <a:pt x="156" y="106"/>
                  <a:pt x="160" y="107"/>
                </a:cubicBezTo>
                <a:cubicBezTo>
                  <a:pt x="165" y="109"/>
                  <a:pt x="168" y="110"/>
                  <a:pt x="169" y="110"/>
                </a:cubicBezTo>
                <a:cubicBezTo>
                  <a:pt x="172" y="112"/>
                  <a:pt x="174" y="115"/>
                  <a:pt x="173" y="119"/>
                </a:cubicBezTo>
                <a:cubicBezTo>
                  <a:pt x="173" y="122"/>
                  <a:pt x="172" y="124"/>
                  <a:pt x="169" y="126"/>
                </a:cubicBezTo>
                <a:cubicBezTo>
                  <a:pt x="167" y="127"/>
                  <a:pt x="164" y="128"/>
                  <a:pt x="161" y="128"/>
                </a:cubicBezTo>
                <a:cubicBezTo>
                  <a:pt x="157" y="128"/>
                  <a:pt x="154" y="127"/>
                  <a:pt x="151" y="125"/>
                </a:cubicBezTo>
                <a:cubicBezTo>
                  <a:pt x="148" y="123"/>
                  <a:pt x="147" y="119"/>
                  <a:pt x="147" y="116"/>
                </a:cubicBezTo>
                <a:close/>
                <a:moveTo>
                  <a:pt x="148" y="127"/>
                </a:moveTo>
                <a:cubicBezTo>
                  <a:pt x="141" y="127"/>
                  <a:pt x="141" y="127"/>
                  <a:pt x="141" y="127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3" y="127"/>
                  <a:pt x="123" y="127"/>
                  <a:pt x="123" y="127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29" y="95"/>
                  <a:pt x="129" y="95"/>
                  <a:pt x="129" y="95"/>
                </a:cubicBezTo>
                <a:cubicBezTo>
                  <a:pt x="136" y="95"/>
                  <a:pt x="136" y="95"/>
                  <a:pt x="136" y="95"/>
                </a:cubicBezTo>
                <a:lnTo>
                  <a:pt x="148" y="127"/>
                </a:lnTo>
                <a:close/>
                <a:moveTo>
                  <a:pt x="104" y="127"/>
                </a:moveTo>
                <a:cubicBezTo>
                  <a:pt x="97" y="127"/>
                  <a:pt x="97" y="127"/>
                  <a:pt x="97" y="127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5" y="95"/>
                  <a:pt x="85" y="95"/>
                  <a:pt x="85" y="95"/>
                </a:cubicBezTo>
                <a:cubicBezTo>
                  <a:pt x="92" y="95"/>
                  <a:pt x="92" y="95"/>
                  <a:pt x="92" y="95"/>
                </a:cubicBezTo>
                <a:cubicBezTo>
                  <a:pt x="100" y="119"/>
                  <a:pt x="100" y="119"/>
                  <a:pt x="100" y="119"/>
                </a:cubicBezTo>
                <a:cubicBezTo>
                  <a:pt x="108" y="95"/>
                  <a:pt x="108" y="95"/>
                  <a:pt x="108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0" y="127"/>
                  <a:pt x="110" y="127"/>
                  <a:pt x="110" y="127"/>
                </a:cubicBezTo>
                <a:cubicBezTo>
                  <a:pt x="110" y="108"/>
                  <a:pt x="110" y="108"/>
                  <a:pt x="110" y="108"/>
                </a:cubicBezTo>
                <a:lnTo>
                  <a:pt x="104" y="127"/>
                </a:lnTo>
                <a:close/>
                <a:moveTo>
                  <a:pt x="44" y="95"/>
                </a:moveTo>
                <a:cubicBezTo>
                  <a:pt x="51" y="95"/>
                  <a:pt x="51" y="95"/>
                  <a:pt x="51" y="95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4" y="95"/>
                  <a:pt x="64" y="95"/>
                  <a:pt x="64" y="95"/>
                </a:cubicBezTo>
                <a:cubicBezTo>
                  <a:pt x="71" y="95"/>
                  <a:pt x="71" y="95"/>
                  <a:pt x="71" y="95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73" y="127"/>
                  <a:pt x="73" y="127"/>
                  <a:pt x="73" y="127"/>
                </a:cubicBezTo>
                <a:cubicBezTo>
                  <a:pt x="65" y="127"/>
                  <a:pt x="65" y="127"/>
                  <a:pt x="65" y="127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50" y="127"/>
                  <a:pt x="50" y="127"/>
                  <a:pt x="50" y="127"/>
                </a:cubicBezTo>
                <a:cubicBezTo>
                  <a:pt x="43" y="127"/>
                  <a:pt x="43" y="127"/>
                  <a:pt x="43" y="127"/>
                </a:cubicBezTo>
                <a:cubicBezTo>
                  <a:pt x="54" y="110"/>
                  <a:pt x="54" y="110"/>
                  <a:pt x="54" y="110"/>
                </a:cubicBezTo>
                <a:lnTo>
                  <a:pt x="44" y="95"/>
                </a:lnTo>
                <a:close/>
                <a:moveTo>
                  <a:pt x="73" y="114"/>
                </a:moveTo>
                <a:cubicBezTo>
                  <a:pt x="73" y="108"/>
                  <a:pt x="73" y="108"/>
                  <a:pt x="73" y="108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82" y="114"/>
                  <a:pt x="82" y="114"/>
                  <a:pt x="82" y="114"/>
                </a:cubicBezTo>
                <a:lnTo>
                  <a:pt x="73" y="114"/>
                </a:lnTo>
                <a:close/>
                <a:moveTo>
                  <a:pt x="31" y="48"/>
                </a:moveTo>
                <a:cubicBezTo>
                  <a:pt x="31" y="45"/>
                  <a:pt x="33" y="42"/>
                  <a:pt x="36" y="42"/>
                </a:cubicBezTo>
                <a:cubicBezTo>
                  <a:pt x="39" y="42"/>
                  <a:pt x="41" y="45"/>
                  <a:pt x="41" y="48"/>
                </a:cubicBezTo>
                <a:cubicBezTo>
                  <a:pt x="41" y="50"/>
                  <a:pt x="39" y="53"/>
                  <a:pt x="36" y="53"/>
                </a:cubicBezTo>
                <a:cubicBezTo>
                  <a:pt x="33" y="53"/>
                  <a:pt x="31" y="50"/>
                  <a:pt x="31" y="48"/>
                </a:cubicBezTo>
                <a:close/>
                <a:moveTo>
                  <a:pt x="46" y="172"/>
                </a:moveTo>
                <a:cubicBezTo>
                  <a:pt x="41" y="172"/>
                  <a:pt x="37" y="168"/>
                  <a:pt x="37" y="163"/>
                </a:cubicBezTo>
                <a:cubicBezTo>
                  <a:pt x="37" y="158"/>
                  <a:pt x="41" y="154"/>
                  <a:pt x="46" y="154"/>
                </a:cubicBezTo>
                <a:cubicBezTo>
                  <a:pt x="51" y="154"/>
                  <a:pt x="54" y="158"/>
                  <a:pt x="54" y="163"/>
                </a:cubicBezTo>
                <a:cubicBezTo>
                  <a:pt x="54" y="168"/>
                  <a:pt x="51" y="172"/>
                  <a:pt x="46" y="172"/>
                </a:cubicBezTo>
                <a:close/>
                <a:moveTo>
                  <a:pt x="59" y="172"/>
                </a:moveTo>
                <a:cubicBezTo>
                  <a:pt x="58" y="172"/>
                  <a:pt x="57" y="171"/>
                  <a:pt x="57" y="170"/>
                </a:cubicBezTo>
                <a:cubicBezTo>
                  <a:pt x="57" y="169"/>
                  <a:pt x="58" y="168"/>
                  <a:pt x="59" y="168"/>
                </a:cubicBezTo>
                <a:cubicBezTo>
                  <a:pt x="60" y="168"/>
                  <a:pt x="60" y="169"/>
                  <a:pt x="60" y="170"/>
                </a:cubicBezTo>
                <a:cubicBezTo>
                  <a:pt x="60" y="171"/>
                  <a:pt x="60" y="172"/>
                  <a:pt x="59" y="172"/>
                </a:cubicBezTo>
                <a:close/>
                <a:moveTo>
                  <a:pt x="109" y="204"/>
                </a:moveTo>
                <a:cubicBezTo>
                  <a:pt x="105" y="204"/>
                  <a:pt x="102" y="201"/>
                  <a:pt x="102" y="197"/>
                </a:cubicBezTo>
                <a:cubicBezTo>
                  <a:pt x="102" y="193"/>
                  <a:pt x="105" y="190"/>
                  <a:pt x="109" y="190"/>
                </a:cubicBezTo>
                <a:cubicBezTo>
                  <a:pt x="112" y="190"/>
                  <a:pt x="115" y="193"/>
                  <a:pt x="115" y="197"/>
                </a:cubicBezTo>
                <a:cubicBezTo>
                  <a:pt x="115" y="201"/>
                  <a:pt x="112" y="204"/>
                  <a:pt x="109" y="204"/>
                </a:cubicBezTo>
                <a:close/>
                <a:moveTo>
                  <a:pt x="154" y="187"/>
                </a:moveTo>
                <a:cubicBezTo>
                  <a:pt x="153" y="187"/>
                  <a:pt x="152" y="186"/>
                  <a:pt x="152" y="185"/>
                </a:cubicBezTo>
                <a:cubicBezTo>
                  <a:pt x="152" y="183"/>
                  <a:pt x="153" y="182"/>
                  <a:pt x="154" y="182"/>
                </a:cubicBezTo>
                <a:cubicBezTo>
                  <a:pt x="155" y="182"/>
                  <a:pt x="156" y="183"/>
                  <a:pt x="156" y="185"/>
                </a:cubicBezTo>
                <a:cubicBezTo>
                  <a:pt x="156" y="186"/>
                  <a:pt x="155" y="187"/>
                  <a:pt x="154" y="187"/>
                </a:cubicBezTo>
                <a:close/>
                <a:moveTo>
                  <a:pt x="108" y="178"/>
                </a:moveTo>
                <a:cubicBezTo>
                  <a:pt x="79" y="178"/>
                  <a:pt x="53" y="160"/>
                  <a:pt x="43" y="134"/>
                </a:cubicBezTo>
                <a:cubicBezTo>
                  <a:pt x="173" y="134"/>
                  <a:pt x="173" y="134"/>
                  <a:pt x="173" y="134"/>
                </a:cubicBezTo>
                <a:cubicBezTo>
                  <a:pt x="163" y="160"/>
                  <a:pt x="137" y="178"/>
                  <a:pt x="108" y="178"/>
                </a:cubicBezTo>
                <a:close/>
                <a:moveTo>
                  <a:pt x="170" y="175"/>
                </a:moveTo>
                <a:cubicBezTo>
                  <a:pt x="166" y="175"/>
                  <a:pt x="163" y="171"/>
                  <a:pt x="163" y="167"/>
                </a:cubicBezTo>
                <a:cubicBezTo>
                  <a:pt x="163" y="163"/>
                  <a:pt x="166" y="160"/>
                  <a:pt x="170" y="160"/>
                </a:cubicBezTo>
                <a:cubicBezTo>
                  <a:pt x="174" y="160"/>
                  <a:pt x="177" y="163"/>
                  <a:pt x="177" y="167"/>
                </a:cubicBezTo>
                <a:cubicBezTo>
                  <a:pt x="177" y="171"/>
                  <a:pt x="174" y="175"/>
                  <a:pt x="170" y="175"/>
                </a:cubicBezTo>
                <a:close/>
                <a:moveTo>
                  <a:pt x="171" y="59"/>
                </a:moveTo>
                <a:cubicBezTo>
                  <a:pt x="166" y="59"/>
                  <a:pt x="162" y="55"/>
                  <a:pt x="162" y="50"/>
                </a:cubicBezTo>
                <a:cubicBezTo>
                  <a:pt x="162" y="44"/>
                  <a:pt x="166" y="40"/>
                  <a:pt x="171" y="40"/>
                </a:cubicBezTo>
                <a:cubicBezTo>
                  <a:pt x="177" y="40"/>
                  <a:pt x="181" y="44"/>
                  <a:pt x="181" y="50"/>
                </a:cubicBezTo>
                <a:cubicBezTo>
                  <a:pt x="181" y="55"/>
                  <a:pt x="177" y="59"/>
                  <a:pt x="171" y="59"/>
                </a:cubicBezTo>
                <a:close/>
                <a:moveTo>
                  <a:pt x="186" y="61"/>
                </a:moveTo>
                <a:cubicBezTo>
                  <a:pt x="184" y="61"/>
                  <a:pt x="184" y="60"/>
                  <a:pt x="184" y="59"/>
                </a:cubicBezTo>
                <a:cubicBezTo>
                  <a:pt x="184" y="57"/>
                  <a:pt x="184" y="57"/>
                  <a:pt x="186" y="57"/>
                </a:cubicBezTo>
                <a:cubicBezTo>
                  <a:pt x="187" y="57"/>
                  <a:pt x="188" y="57"/>
                  <a:pt x="188" y="59"/>
                </a:cubicBezTo>
                <a:cubicBezTo>
                  <a:pt x="188" y="60"/>
                  <a:pt x="187" y="61"/>
                  <a:pt x="186" y="61"/>
                </a:cubicBezTo>
                <a:close/>
                <a:moveTo>
                  <a:pt x="194" y="106"/>
                </a:moveTo>
                <a:cubicBezTo>
                  <a:pt x="191" y="106"/>
                  <a:pt x="189" y="103"/>
                  <a:pt x="189" y="100"/>
                </a:cubicBezTo>
                <a:cubicBezTo>
                  <a:pt x="189" y="98"/>
                  <a:pt x="191" y="95"/>
                  <a:pt x="194" y="95"/>
                </a:cubicBezTo>
                <a:cubicBezTo>
                  <a:pt x="197" y="95"/>
                  <a:pt x="199" y="98"/>
                  <a:pt x="199" y="100"/>
                </a:cubicBezTo>
                <a:cubicBezTo>
                  <a:pt x="199" y="103"/>
                  <a:pt x="197" y="106"/>
                  <a:pt x="194" y="10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0" name="Freeform 239"/>
          <p:cNvSpPr/>
          <p:nvPr/>
        </p:nvSpPr>
        <p:spPr>
          <a:xfrm>
            <a:off x="10555288" y="5129213"/>
            <a:ext cx="104775" cy="190500"/>
          </a:xfrm>
          <a:custGeom>
            <a:avLst/>
            <a:gdLst/>
            <a:ahLst/>
            <a:cxnLst>
              <a:cxn ang="0">
                <a:pos x="15119" y="51405"/>
              </a:cxn>
              <a:cxn ang="0">
                <a:pos x="9071" y="93738"/>
              </a:cxn>
              <a:cxn ang="0">
                <a:pos x="75595" y="178405"/>
              </a:cxn>
              <a:cxn ang="0">
                <a:pos x="102809" y="190500"/>
              </a:cxn>
              <a:cxn ang="0">
                <a:pos x="81643" y="0"/>
              </a:cxn>
              <a:cxn ang="0">
                <a:pos x="15119" y="51405"/>
              </a:cxn>
            </a:cxnLst>
            <a:rect l="0" t="0" r="0" b="0"/>
            <a:pathLst>
              <a:path w="35" h="63">
                <a:moveTo>
                  <a:pt x="5" y="17"/>
                </a:moveTo>
                <a:cubicBezTo>
                  <a:pt x="1" y="21"/>
                  <a:pt x="0" y="27"/>
                  <a:pt x="3" y="31"/>
                </a:cubicBezTo>
                <a:cubicBezTo>
                  <a:pt x="25" y="59"/>
                  <a:pt x="25" y="59"/>
                  <a:pt x="25" y="59"/>
                </a:cubicBezTo>
                <a:cubicBezTo>
                  <a:pt x="27" y="62"/>
                  <a:pt x="31" y="63"/>
                  <a:pt x="34" y="63"/>
                </a:cubicBezTo>
                <a:cubicBezTo>
                  <a:pt x="34" y="53"/>
                  <a:pt x="35" y="26"/>
                  <a:pt x="27" y="0"/>
                </a:cubicBezTo>
                <a:lnTo>
                  <a:pt x="5" y="1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1" name="Freeform 240"/>
          <p:cNvSpPr/>
          <p:nvPr/>
        </p:nvSpPr>
        <p:spPr>
          <a:xfrm>
            <a:off x="10672763" y="5065713"/>
            <a:ext cx="73025" cy="227012"/>
          </a:xfrm>
          <a:custGeom>
            <a:avLst/>
            <a:gdLst/>
            <a:ahLst/>
            <a:cxnLst>
              <a:cxn ang="0">
                <a:pos x="0" y="36237"/>
              </a:cxn>
              <a:cxn ang="0">
                <a:pos x="26988" y="226484"/>
              </a:cxn>
              <a:cxn ang="0">
                <a:pos x="65970" y="196286"/>
              </a:cxn>
              <a:cxn ang="0">
                <a:pos x="44979" y="0"/>
              </a:cxn>
              <a:cxn ang="0">
                <a:pos x="0" y="36237"/>
              </a:cxn>
            </a:cxnLst>
            <a:rect l="0" t="0" r="0" b="0"/>
            <a:pathLst>
              <a:path w="24" h="75">
                <a:moveTo>
                  <a:pt x="0" y="12"/>
                </a:moveTo>
                <a:cubicBezTo>
                  <a:pt x="8" y="36"/>
                  <a:pt x="9" y="60"/>
                  <a:pt x="9" y="75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57"/>
                  <a:pt x="24" y="28"/>
                  <a:pt x="15" y="0"/>
                </a:cubicBezTo>
                <a:lnTo>
                  <a:pt x="0" y="12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2" name="Freeform 241"/>
          <p:cNvSpPr/>
          <p:nvPr/>
        </p:nvSpPr>
        <p:spPr>
          <a:xfrm>
            <a:off x="10834688" y="4981575"/>
            <a:ext cx="103187" cy="184150"/>
          </a:xfrm>
          <a:custGeom>
            <a:avLst/>
            <a:gdLst/>
            <a:ahLst/>
            <a:cxnLst>
              <a:cxn ang="0">
                <a:pos x="88464" y="138868"/>
              </a:cxn>
              <a:cxn ang="0">
                <a:pos x="94565" y="96604"/>
              </a:cxn>
              <a:cxn ang="0">
                <a:pos x="27454" y="12075"/>
              </a:cxn>
              <a:cxn ang="0">
                <a:pos x="0" y="0"/>
              </a:cxn>
              <a:cxn ang="0">
                <a:pos x="24404" y="184151"/>
              </a:cxn>
              <a:cxn ang="0">
                <a:pos x="88464" y="138868"/>
              </a:cxn>
            </a:cxnLst>
            <a:rect l="0" t="0" r="0" b="0"/>
            <a:pathLst>
              <a:path w="34" h="61">
                <a:moveTo>
                  <a:pt x="29" y="46"/>
                </a:moveTo>
                <a:cubicBezTo>
                  <a:pt x="33" y="42"/>
                  <a:pt x="34" y="36"/>
                  <a:pt x="31" y="32"/>
                </a:cubicBezTo>
                <a:cubicBezTo>
                  <a:pt x="9" y="4"/>
                  <a:pt x="9" y="4"/>
                  <a:pt x="9" y="4"/>
                </a:cubicBezTo>
                <a:cubicBezTo>
                  <a:pt x="7" y="1"/>
                  <a:pt x="3" y="0"/>
                  <a:pt x="0" y="0"/>
                </a:cubicBezTo>
                <a:cubicBezTo>
                  <a:pt x="7" y="23"/>
                  <a:pt x="9" y="47"/>
                  <a:pt x="8" y="61"/>
                </a:cubicBezTo>
                <a:lnTo>
                  <a:pt x="29" y="4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3" name="Freeform 242"/>
          <p:cNvSpPr/>
          <p:nvPr/>
        </p:nvSpPr>
        <p:spPr>
          <a:xfrm>
            <a:off x="10753725" y="5002213"/>
            <a:ext cx="71438" cy="227012"/>
          </a:xfrm>
          <a:custGeom>
            <a:avLst/>
            <a:gdLst/>
            <a:ahLst/>
            <a:cxnLst>
              <a:cxn ang="0">
                <a:pos x="23989" y="226484"/>
              </a:cxn>
              <a:cxn ang="0">
                <a:pos x="65970" y="196286"/>
              </a:cxn>
              <a:cxn ang="0">
                <a:pos x="44979" y="0"/>
              </a:cxn>
              <a:cxn ang="0">
                <a:pos x="0" y="39257"/>
              </a:cxn>
              <a:cxn ang="0">
                <a:pos x="23989" y="226484"/>
              </a:cxn>
            </a:cxnLst>
            <a:rect l="0" t="0" r="0" b="0"/>
            <a:pathLst>
              <a:path w="24" h="75">
                <a:moveTo>
                  <a:pt x="8" y="7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57"/>
                  <a:pt x="24" y="28"/>
                  <a:pt x="15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" y="36"/>
                  <a:pt x="9" y="60"/>
                  <a:pt x="8" y="7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4" name="Freeform 243"/>
          <p:cNvSpPr/>
          <p:nvPr/>
        </p:nvSpPr>
        <p:spPr>
          <a:xfrm>
            <a:off x="10555288" y="5243513"/>
            <a:ext cx="60325" cy="65087"/>
          </a:xfrm>
          <a:custGeom>
            <a:avLst/>
            <a:gdLst/>
            <a:ahLst/>
            <a:cxnLst>
              <a:cxn ang="0">
                <a:pos x="6138" y="2983"/>
              </a:cxn>
              <a:cxn ang="0">
                <a:pos x="24553" y="5965"/>
              </a:cxn>
              <a:cxn ang="0">
                <a:pos x="55245" y="44739"/>
              </a:cxn>
              <a:cxn ang="0">
                <a:pos x="55245" y="62634"/>
              </a:cxn>
              <a:cxn ang="0">
                <a:pos x="55245" y="62634"/>
              </a:cxn>
              <a:cxn ang="0">
                <a:pos x="36830" y="59652"/>
              </a:cxn>
              <a:cxn ang="0">
                <a:pos x="6138" y="20878"/>
              </a:cxn>
              <a:cxn ang="0">
                <a:pos x="6138" y="2983"/>
              </a:cxn>
            </a:cxnLst>
            <a:rect l="0" t="0" r="0" b="0"/>
            <a:pathLst>
              <a:path w="20" h="22">
                <a:moveTo>
                  <a:pt x="2" y="1"/>
                </a:moveTo>
                <a:cubicBezTo>
                  <a:pt x="4" y="0"/>
                  <a:pt x="7" y="0"/>
                  <a:pt x="8" y="2"/>
                </a:cubicBezTo>
                <a:cubicBezTo>
                  <a:pt x="18" y="15"/>
                  <a:pt x="18" y="15"/>
                  <a:pt x="18" y="15"/>
                </a:cubicBezTo>
                <a:cubicBezTo>
                  <a:pt x="20" y="17"/>
                  <a:pt x="19" y="20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2"/>
                  <a:pt x="13" y="22"/>
                  <a:pt x="12" y="20"/>
                </a:cubicBezTo>
                <a:cubicBezTo>
                  <a:pt x="2" y="7"/>
                  <a:pt x="2" y="7"/>
                  <a:pt x="2" y="7"/>
                </a:cubicBezTo>
                <a:cubicBezTo>
                  <a:pt x="0" y="5"/>
                  <a:pt x="1" y="3"/>
                  <a:pt x="2" y="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5" name="Freeform 244"/>
          <p:cNvSpPr/>
          <p:nvPr/>
        </p:nvSpPr>
        <p:spPr>
          <a:xfrm>
            <a:off x="10453688" y="5270500"/>
            <a:ext cx="128587" cy="136525"/>
          </a:xfrm>
          <a:custGeom>
            <a:avLst/>
            <a:gdLst/>
            <a:ahLst/>
            <a:cxnLst>
              <a:cxn ang="0">
                <a:pos x="9008" y="0"/>
              </a:cxn>
              <a:cxn ang="0">
                <a:pos x="9008" y="21073"/>
              </a:cxn>
              <a:cxn ang="0">
                <a:pos x="27024" y="24083"/>
              </a:cxn>
              <a:cxn ang="0">
                <a:pos x="30027" y="24083"/>
              </a:cxn>
              <a:cxn ang="0">
                <a:pos x="48043" y="33114"/>
              </a:cxn>
              <a:cxn ang="0">
                <a:pos x="51046" y="51176"/>
              </a:cxn>
              <a:cxn ang="0">
                <a:pos x="51046" y="51176"/>
              </a:cxn>
              <a:cxn ang="0">
                <a:pos x="48043" y="69239"/>
              </a:cxn>
              <a:cxn ang="0">
                <a:pos x="51046" y="72249"/>
              </a:cxn>
              <a:cxn ang="0">
                <a:pos x="51046" y="72249"/>
              </a:cxn>
              <a:cxn ang="0">
                <a:pos x="69062" y="75259"/>
              </a:cxn>
              <a:cxn ang="0">
                <a:pos x="69062" y="75259"/>
              </a:cxn>
              <a:cxn ang="0">
                <a:pos x="87078" y="84291"/>
              </a:cxn>
              <a:cxn ang="0">
                <a:pos x="90081" y="102353"/>
              </a:cxn>
              <a:cxn ang="0">
                <a:pos x="90081" y="105363"/>
              </a:cxn>
              <a:cxn ang="0">
                <a:pos x="90081" y="123425"/>
              </a:cxn>
              <a:cxn ang="0">
                <a:pos x="108097" y="126436"/>
              </a:cxn>
              <a:cxn ang="0">
                <a:pos x="108097" y="126436"/>
              </a:cxn>
              <a:cxn ang="0">
                <a:pos x="129116" y="36125"/>
              </a:cxn>
              <a:cxn ang="0">
                <a:pos x="105094" y="3010"/>
              </a:cxn>
              <a:cxn ang="0">
                <a:pos x="9008" y="0"/>
              </a:cxn>
            </a:cxnLst>
            <a:rect l="0" t="0" r="0" b="0"/>
            <a:pathLst>
              <a:path w="43" h="45">
                <a:moveTo>
                  <a:pt x="3" y="0"/>
                </a:moveTo>
                <a:cubicBezTo>
                  <a:pt x="3" y="0"/>
                  <a:pt x="0" y="3"/>
                  <a:pt x="3" y="7"/>
                </a:cubicBezTo>
                <a:cubicBezTo>
                  <a:pt x="6" y="11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ubicBezTo>
                  <a:pt x="10" y="8"/>
                  <a:pt x="13" y="7"/>
                  <a:pt x="16" y="11"/>
                </a:cubicBezTo>
                <a:cubicBezTo>
                  <a:pt x="19" y="15"/>
                  <a:pt x="17" y="17"/>
                  <a:pt x="17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8"/>
                  <a:pt x="15" y="20"/>
                  <a:pt x="16" y="23"/>
                </a:cubicBezTo>
                <a:cubicBezTo>
                  <a:pt x="16" y="23"/>
                  <a:pt x="17" y="23"/>
                  <a:pt x="17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20" y="27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6" y="24"/>
                  <a:pt x="29" y="28"/>
                </a:cubicBezTo>
                <a:cubicBezTo>
                  <a:pt x="32" y="31"/>
                  <a:pt x="30" y="34"/>
                  <a:pt x="30" y="34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5"/>
                  <a:pt x="27" y="37"/>
                  <a:pt x="30" y="41"/>
                </a:cubicBezTo>
                <a:cubicBezTo>
                  <a:pt x="33" y="45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43" y="12"/>
                  <a:pt x="43" y="12"/>
                  <a:pt x="43" y="12"/>
                </a:cubicBezTo>
                <a:cubicBezTo>
                  <a:pt x="35" y="1"/>
                  <a:pt x="35" y="1"/>
                  <a:pt x="35" y="1"/>
                </a:cubicBezTo>
                <a:cubicBezTo>
                  <a:pt x="3" y="0"/>
                  <a:pt x="3" y="0"/>
                  <a:pt x="3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6" name="Freeform 245"/>
          <p:cNvSpPr/>
          <p:nvPr/>
        </p:nvSpPr>
        <p:spPr>
          <a:xfrm>
            <a:off x="10887075" y="4991100"/>
            <a:ext cx="57150" cy="68263"/>
          </a:xfrm>
          <a:custGeom>
            <a:avLst/>
            <a:gdLst/>
            <a:ahLst/>
            <a:cxnLst>
              <a:cxn ang="0">
                <a:pos x="51133" y="61843"/>
              </a:cxn>
              <a:cxn ang="0">
                <a:pos x="33086" y="58898"/>
              </a:cxn>
              <a:cxn ang="0">
                <a:pos x="3008" y="23559"/>
              </a:cxn>
              <a:cxn ang="0">
                <a:pos x="6016" y="2945"/>
              </a:cxn>
              <a:cxn ang="0">
                <a:pos x="6016" y="2945"/>
              </a:cxn>
              <a:cxn ang="0">
                <a:pos x="24063" y="8835"/>
              </a:cxn>
              <a:cxn ang="0">
                <a:pos x="54141" y="44174"/>
              </a:cxn>
              <a:cxn ang="0">
                <a:pos x="51133" y="61843"/>
              </a:cxn>
            </a:cxnLst>
            <a:rect l="0" t="0" r="0" b="0"/>
            <a:pathLst>
              <a:path w="19" h="23">
                <a:moveTo>
                  <a:pt x="17" y="21"/>
                </a:moveTo>
                <a:cubicBezTo>
                  <a:pt x="15" y="23"/>
                  <a:pt x="13" y="22"/>
                  <a:pt x="11" y="20"/>
                </a:cubicBezTo>
                <a:cubicBezTo>
                  <a:pt x="1" y="8"/>
                  <a:pt x="1" y="8"/>
                  <a:pt x="1" y="8"/>
                </a:cubicBezTo>
                <a:cubicBezTo>
                  <a:pt x="0" y="6"/>
                  <a:pt x="0" y="3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4" y="0"/>
                  <a:pt x="6" y="1"/>
                  <a:pt x="8" y="3"/>
                </a:cubicBezTo>
                <a:cubicBezTo>
                  <a:pt x="18" y="15"/>
                  <a:pt x="18" y="15"/>
                  <a:pt x="18" y="15"/>
                </a:cubicBezTo>
                <a:cubicBezTo>
                  <a:pt x="19" y="17"/>
                  <a:pt x="19" y="20"/>
                  <a:pt x="17" y="2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7" name="Freeform 246"/>
          <p:cNvSpPr/>
          <p:nvPr/>
        </p:nvSpPr>
        <p:spPr>
          <a:xfrm>
            <a:off x="10917238" y="4895850"/>
            <a:ext cx="128587" cy="133350"/>
          </a:xfrm>
          <a:custGeom>
            <a:avLst/>
            <a:gdLst/>
            <a:ahLst/>
            <a:cxnLst>
              <a:cxn ang="0">
                <a:pos x="120108" y="133351"/>
              </a:cxn>
              <a:cxn ang="0">
                <a:pos x="120108" y="115167"/>
              </a:cxn>
              <a:cxn ang="0">
                <a:pos x="102092" y="109105"/>
              </a:cxn>
              <a:cxn ang="0">
                <a:pos x="102092" y="109105"/>
              </a:cxn>
              <a:cxn ang="0">
                <a:pos x="84076" y="103044"/>
              </a:cxn>
              <a:cxn ang="0">
                <a:pos x="81073" y="81829"/>
              </a:cxn>
              <a:cxn ang="0">
                <a:pos x="81073" y="81829"/>
              </a:cxn>
              <a:cxn ang="0">
                <a:pos x="81073" y="66676"/>
              </a:cxn>
              <a:cxn ang="0">
                <a:pos x="81073" y="63645"/>
              </a:cxn>
              <a:cxn ang="0">
                <a:pos x="78070" y="60614"/>
              </a:cxn>
              <a:cxn ang="0">
                <a:pos x="63057" y="57583"/>
              </a:cxn>
              <a:cxn ang="0">
                <a:pos x="63057" y="57583"/>
              </a:cxn>
              <a:cxn ang="0">
                <a:pos x="45040" y="51522"/>
              </a:cxn>
              <a:cxn ang="0">
                <a:pos x="42038" y="30307"/>
              </a:cxn>
              <a:cxn ang="0">
                <a:pos x="42038" y="30307"/>
              </a:cxn>
              <a:cxn ang="0">
                <a:pos x="42038" y="9092"/>
              </a:cxn>
              <a:cxn ang="0">
                <a:pos x="24022" y="6061"/>
              </a:cxn>
              <a:cxn ang="0">
                <a:pos x="24022" y="6061"/>
              </a:cxn>
              <a:cxn ang="0">
                <a:pos x="0" y="96983"/>
              </a:cxn>
              <a:cxn ang="0">
                <a:pos x="27024" y="133351"/>
              </a:cxn>
              <a:cxn ang="0">
                <a:pos x="120108" y="133351"/>
              </a:cxn>
            </a:cxnLst>
            <a:rect l="0" t="0" r="0" b="0"/>
            <a:pathLst>
              <a:path w="43" h="44">
                <a:moveTo>
                  <a:pt x="40" y="44"/>
                </a:moveTo>
                <a:cubicBezTo>
                  <a:pt x="40" y="44"/>
                  <a:pt x="43" y="42"/>
                  <a:pt x="40" y="38"/>
                </a:cubicBezTo>
                <a:cubicBezTo>
                  <a:pt x="38" y="34"/>
                  <a:pt x="34" y="36"/>
                  <a:pt x="34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3" y="36"/>
                  <a:pt x="31" y="37"/>
                  <a:pt x="28" y="34"/>
                </a:cubicBezTo>
                <a:cubicBezTo>
                  <a:pt x="25" y="30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9" y="25"/>
                  <a:pt x="27" y="22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3" y="18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18" y="21"/>
                  <a:pt x="15" y="17"/>
                </a:cubicBezTo>
                <a:cubicBezTo>
                  <a:pt x="12" y="13"/>
                  <a:pt x="13" y="11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7" y="7"/>
                  <a:pt x="14" y="3"/>
                </a:cubicBezTo>
                <a:cubicBezTo>
                  <a:pt x="11" y="0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0" y="32"/>
                  <a:pt x="0" y="32"/>
                  <a:pt x="0" y="32"/>
                </a:cubicBezTo>
                <a:cubicBezTo>
                  <a:pt x="9" y="44"/>
                  <a:pt x="9" y="44"/>
                  <a:pt x="9" y="44"/>
                </a:cubicBezTo>
                <a:cubicBezTo>
                  <a:pt x="40" y="44"/>
                  <a:pt x="40" y="44"/>
                  <a:pt x="40" y="4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8" name="Freeform 247"/>
          <p:cNvSpPr/>
          <p:nvPr/>
        </p:nvSpPr>
        <p:spPr>
          <a:xfrm>
            <a:off x="10723563" y="5334000"/>
            <a:ext cx="111125" cy="168275"/>
          </a:xfrm>
          <a:custGeom>
            <a:avLst/>
            <a:gdLst/>
            <a:ahLst/>
            <a:cxnLst>
              <a:cxn ang="0">
                <a:pos x="8924" y="59720"/>
              </a:cxn>
              <a:cxn ang="0">
                <a:pos x="11899" y="95553"/>
              </a:cxn>
              <a:cxn ang="0">
                <a:pos x="86269" y="158259"/>
              </a:cxn>
              <a:cxn ang="0">
                <a:pos x="110067" y="164231"/>
              </a:cxn>
              <a:cxn ang="0">
                <a:pos x="59496" y="0"/>
              </a:cxn>
              <a:cxn ang="0">
                <a:pos x="8924" y="59720"/>
              </a:cxn>
            </a:cxnLst>
            <a:rect l="0" t="0" r="0" b="0"/>
            <a:pathLst>
              <a:path w="37" h="56">
                <a:moveTo>
                  <a:pt x="3" y="20"/>
                </a:moveTo>
                <a:cubicBezTo>
                  <a:pt x="0" y="24"/>
                  <a:pt x="0" y="29"/>
                  <a:pt x="4" y="32"/>
                </a:cubicBezTo>
                <a:cubicBezTo>
                  <a:pt x="29" y="53"/>
                  <a:pt x="29" y="53"/>
                  <a:pt x="29" y="53"/>
                </a:cubicBezTo>
                <a:cubicBezTo>
                  <a:pt x="31" y="55"/>
                  <a:pt x="34" y="56"/>
                  <a:pt x="37" y="55"/>
                </a:cubicBezTo>
                <a:cubicBezTo>
                  <a:pt x="36" y="46"/>
                  <a:pt x="31" y="22"/>
                  <a:pt x="20" y="0"/>
                </a:cubicBezTo>
                <a:lnTo>
                  <a:pt x="3" y="2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09" name="Freeform 248"/>
          <p:cNvSpPr/>
          <p:nvPr/>
        </p:nvSpPr>
        <p:spPr>
          <a:xfrm>
            <a:off x="10809288" y="5264150"/>
            <a:ext cx="85725" cy="201613"/>
          </a:xfrm>
          <a:custGeom>
            <a:avLst/>
            <a:gdLst/>
            <a:ahLst/>
            <a:cxnLst>
              <a:cxn ang="0">
                <a:pos x="0" y="39016"/>
              </a:cxn>
              <a:cxn ang="0">
                <a:pos x="59850" y="201084"/>
              </a:cxn>
              <a:cxn ang="0">
                <a:pos x="86783" y="168070"/>
              </a:cxn>
              <a:cxn ang="0">
                <a:pos x="35910" y="0"/>
              </a:cxn>
              <a:cxn ang="0">
                <a:pos x="0" y="39016"/>
              </a:cxn>
            </a:cxnLst>
            <a:rect l="0" t="0" r="0" b="0"/>
            <a:pathLst>
              <a:path w="29" h="67">
                <a:moveTo>
                  <a:pt x="0" y="13"/>
                </a:moveTo>
                <a:cubicBezTo>
                  <a:pt x="11" y="33"/>
                  <a:pt x="17" y="54"/>
                  <a:pt x="20" y="67"/>
                </a:cubicBezTo>
                <a:cubicBezTo>
                  <a:pt x="29" y="56"/>
                  <a:pt x="29" y="56"/>
                  <a:pt x="29" y="56"/>
                </a:cubicBezTo>
                <a:cubicBezTo>
                  <a:pt x="28" y="49"/>
                  <a:pt x="24" y="23"/>
                  <a:pt x="12" y="0"/>
                </a:cubicBezTo>
                <a:lnTo>
                  <a:pt x="0" y="13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0" name="Freeform 249"/>
          <p:cNvSpPr/>
          <p:nvPr/>
        </p:nvSpPr>
        <p:spPr>
          <a:xfrm>
            <a:off x="10931525" y="5162550"/>
            <a:ext cx="109538" cy="161925"/>
          </a:xfrm>
          <a:custGeom>
            <a:avLst/>
            <a:gdLst/>
            <a:ahLst/>
            <a:cxnLst>
              <a:cxn ang="0">
                <a:pos x="101143" y="107245"/>
              </a:cxn>
              <a:cxn ang="0">
                <a:pos x="98168" y="71496"/>
              </a:cxn>
              <a:cxn ang="0">
                <a:pos x="23798" y="8937"/>
              </a:cxn>
              <a:cxn ang="0">
                <a:pos x="0" y="2979"/>
              </a:cxn>
              <a:cxn ang="0">
                <a:pos x="56521" y="160867"/>
              </a:cxn>
              <a:cxn ang="0">
                <a:pos x="101143" y="107245"/>
              </a:cxn>
            </a:cxnLst>
            <a:rect l="0" t="0" r="0" b="0"/>
            <a:pathLst>
              <a:path w="37" h="54">
                <a:moveTo>
                  <a:pt x="34" y="36"/>
                </a:moveTo>
                <a:cubicBezTo>
                  <a:pt x="37" y="33"/>
                  <a:pt x="36" y="27"/>
                  <a:pt x="33" y="24"/>
                </a:cubicBezTo>
                <a:cubicBezTo>
                  <a:pt x="8" y="3"/>
                  <a:pt x="8" y="3"/>
                  <a:pt x="8" y="3"/>
                </a:cubicBezTo>
                <a:cubicBezTo>
                  <a:pt x="6" y="1"/>
                  <a:pt x="2" y="0"/>
                  <a:pt x="0" y="1"/>
                </a:cubicBezTo>
                <a:cubicBezTo>
                  <a:pt x="11" y="21"/>
                  <a:pt x="16" y="41"/>
                  <a:pt x="19" y="54"/>
                </a:cubicBezTo>
                <a:lnTo>
                  <a:pt x="34" y="3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1" name="Freeform 250"/>
          <p:cNvSpPr/>
          <p:nvPr/>
        </p:nvSpPr>
        <p:spPr>
          <a:xfrm>
            <a:off x="10868025" y="5192713"/>
            <a:ext cx="87313" cy="204787"/>
          </a:xfrm>
          <a:custGeom>
            <a:avLst/>
            <a:gdLst/>
            <a:ahLst/>
            <a:cxnLst>
              <a:cxn ang="0">
                <a:pos x="59850" y="205317"/>
              </a:cxn>
              <a:cxn ang="0">
                <a:pos x="86783" y="169085"/>
              </a:cxn>
              <a:cxn ang="0">
                <a:pos x="35910" y="0"/>
              </a:cxn>
              <a:cxn ang="0">
                <a:pos x="0" y="42271"/>
              </a:cxn>
              <a:cxn ang="0">
                <a:pos x="59850" y="205317"/>
              </a:cxn>
            </a:cxnLst>
            <a:rect l="0" t="0" r="0" b="0"/>
            <a:pathLst>
              <a:path w="29" h="68">
                <a:moveTo>
                  <a:pt x="20" y="68"/>
                </a:moveTo>
                <a:cubicBezTo>
                  <a:pt x="29" y="56"/>
                  <a:pt x="29" y="56"/>
                  <a:pt x="29" y="56"/>
                </a:cubicBezTo>
                <a:cubicBezTo>
                  <a:pt x="28" y="49"/>
                  <a:pt x="24" y="23"/>
                  <a:pt x="12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1" y="33"/>
                  <a:pt x="17" y="55"/>
                  <a:pt x="20" y="6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2" name="Freeform 251"/>
          <p:cNvSpPr/>
          <p:nvPr/>
        </p:nvSpPr>
        <p:spPr>
          <a:xfrm>
            <a:off x="10733088" y="5448300"/>
            <a:ext cx="60325" cy="53975"/>
          </a:xfrm>
          <a:custGeom>
            <a:avLst/>
            <a:gdLst/>
            <a:ahLst/>
            <a:cxnLst>
              <a:cxn ang="0">
                <a:pos x="6138" y="5880"/>
              </a:cxn>
              <a:cxn ang="0">
                <a:pos x="21484" y="5880"/>
              </a:cxn>
              <a:cxn ang="0">
                <a:pos x="55245" y="32338"/>
              </a:cxn>
              <a:cxn ang="0">
                <a:pos x="58314" y="47037"/>
              </a:cxn>
              <a:cxn ang="0">
                <a:pos x="58314" y="47037"/>
              </a:cxn>
              <a:cxn ang="0">
                <a:pos x="39899" y="49977"/>
              </a:cxn>
              <a:cxn ang="0">
                <a:pos x="6138" y="20579"/>
              </a:cxn>
              <a:cxn ang="0">
                <a:pos x="6138" y="5880"/>
              </a:cxn>
            </a:cxnLst>
            <a:rect l="0" t="0" r="0" b="0"/>
            <a:pathLst>
              <a:path w="20" h="18">
                <a:moveTo>
                  <a:pt x="2" y="2"/>
                </a:moveTo>
                <a:cubicBezTo>
                  <a:pt x="3" y="0"/>
                  <a:pt x="5" y="0"/>
                  <a:pt x="7" y="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2"/>
                  <a:pt x="20" y="15"/>
                  <a:pt x="19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8"/>
                  <a:pt x="15" y="18"/>
                  <a:pt x="13" y="17"/>
                </a:cubicBezTo>
                <a:cubicBezTo>
                  <a:pt x="2" y="7"/>
                  <a:pt x="2" y="7"/>
                  <a:pt x="2" y="7"/>
                </a:cubicBezTo>
                <a:cubicBezTo>
                  <a:pt x="1" y="6"/>
                  <a:pt x="0" y="3"/>
                  <a:pt x="2" y="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3" name="Freeform 252"/>
          <p:cNvSpPr/>
          <p:nvPr/>
        </p:nvSpPr>
        <p:spPr>
          <a:xfrm>
            <a:off x="10645775" y="5478463"/>
            <a:ext cx="122238" cy="115887"/>
          </a:xfrm>
          <a:custGeom>
            <a:avLst/>
            <a:gdLst/>
            <a:ahLst/>
            <a:cxnLst>
              <a:cxn ang="0">
                <a:pos x="8983" y="14925"/>
              </a:cxn>
              <a:cxn ang="0">
                <a:pos x="11977" y="32836"/>
              </a:cxn>
              <a:cxn ang="0">
                <a:pos x="29943" y="32836"/>
              </a:cxn>
              <a:cxn ang="0">
                <a:pos x="29943" y="32836"/>
              </a:cxn>
              <a:cxn ang="0">
                <a:pos x="47909" y="35821"/>
              </a:cxn>
              <a:cxn ang="0">
                <a:pos x="53898" y="53731"/>
              </a:cxn>
              <a:cxn ang="0">
                <a:pos x="53898" y="53731"/>
              </a:cxn>
              <a:cxn ang="0">
                <a:pos x="56892" y="68656"/>
              </a:cxn>
              <a:cxn ang="0">
                <a:pos x="56892" y="68656"/>
              </a:cxn>
              <a:cxn ang="0">
                <a:pos x="59886" y="71641"/>
              </a:cxn>
              <a:cxn ang="0">
                <a:pos x="74858" y="71641"/>
              </a:cxn>
              <a:cxn ang="0">
                <a:pos x="74858" y="71641"/>
              </a:cxn>
              <a:cxn ang="0">
                <a:pos x="92824" y="74626"/>
              </a:cxn>
              <a:cxn ang="0">
                <a:pos x="98812" y="89552"/>
              </a:cxn>
              <a:cxn ang="0">
                <a:pos x="98812" y="92537"/>
              </a:cxn>
              <a:cxn ang="0">
                <a:pos x="101807" y="110447"/>
              </a:cxn>
              <a:cxn ang="0">
                <a:pos x="119773" y="107462"/>
              </a:cxn>
              <a:cxn ang="0">
                <a:pos x="119773" y="107462"/>
              </a:cxn>
              <a:cxn ang="0">
                <a:pos x="122767" y="23880"/>
              </a:cxn>
              <a:cxn ang="0">
                <a:pos x="92824" y="0"/>
              </a:cxn>
              <a:cxn ang="0">
                <a:pos x="8983" y="14925"/>
              </a:cxn>
            </a:cxnLst>
            <a:rect l="0" t="0" r="0" b="0"/>
            <a:pathLst>
              <a:path w="41" h="39">
                <a:moveTo>
                  <a:pt x="3" y="5"/>
                </a:moveTo>
                <a:cubicBezTo>
                  <a:pt x="3" y="5"/>
                  <a:pt x="0" y="8"/>
                  <a:pt x="4" y="11"/>
                </a:cubicBezTo>
                <a:cubicBezTo>
                  <a:pt x="7" y="14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3" y="10"/>
                  <a:pt x="16" y="12"/>
                </a:cubicBezTo>
                <a:cubicBezTo>
                  <a:pt x="19" y="15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6" y="20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20" y="24"/>
                  <a:pt x="20" y="24"/>
                </a:cubicBezTo>
                <a:cubicBezTo>
                  <a:pt x="23" y="25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7" y="22"/>
                  <a:pt x="31" y="25"/>
                </a:cubicBezTo>
                <a:cubicBezTo>
                  <a:pt x="34" y="27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0" y="34"/>
                  <a:pt x="34" y="37"/>
                </a:cubicBezTo>
                <a:cubicBezTo>
                  <a:pt x="37" y="39"/>
                  <a:pt x="40" y="36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8"/>
                  <a:pt x="41" y="8"/>
                  <a:pt x="41" y="8"/>
                </a:cubicBezTo>
                <a:cubicBezTo>
                  <a:pt x="31" y="0"/>
                  <a:pt x="31" y="0"/>
                  <a:pt x="31" y="0"/>
                </a:cubicBezTo>
                <a:cubicBezTo>
                  <a:pt x="3" y="5"/>
                  <a:pt x="3" y="5"/>
                  <a:pt x="3" y="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4" name="Freeform 253"/>
          <p:cNvSpPr/>
          <p:nvPr/>
        </p:nvSpPr>
        <p:spPr>
          <a:xfrm>
            <a:off x="10980738" y="5162550"/>
            <a:ext cx="58737" cy="53975"/>
          </a:xfrm>
          <a:custGeom>
            <a:avLst/>
            <a:gdLst/>
            <a:ahLst/>
            <a:cxnLst>
              <a:cxn ang="0">
                <a:pos x="53340" y="47037"/>
              </a:cxn>
              <a:cxn ang="0">
                <a:pos x="38524" y="47037"/>
              </a:cxn>
              <a:cxn ang="0">
                <a:pos x="5927" y="20579"/>
              </a:cxn>
              <a:cxn ang="0">
                <a:pos x="2963" y="5880"/>
              </a:cxn>
              <a:cxn ang="0">
                <a:pos x="2963" y="5880"/>
              </a:cxn>
              <a:cxn ang="0">
                <a:pos x="20743" y="5880"/>
              </a:cxn>
              <a:cxn ang="0">
                <a:pos x="53340" y="32338"/>
              </a:cxn>
              <a:cxn ang="0">
                <a:pos x="53340" y="47037"/>
              </a:cxn>
            </a:cxnLst>
            <a:rect l="0" t="0" r="0" b="0"/>
            <a:pathLst>
              <a:path w="20" h="18">
                <a:moveTo>
                  <a:pt x="18" y="16"/>
                </a:moveTo>
                <a:cubicBezTo>
                  <a:pt x="17" y="18"/>
                  <a:pt x="15" y="18"/>
                  <a:pt x="13" y="16"/>
                </a:cubicBezTo>
                <a:cubicBezTo>
                  <a:pt x="2" y="7"/>
                  <a:pt x="2" y="7"/>
                  <a:pt x="2" y="7"/>
                </a:cubicBezTo>
                <a:cubicBezTo>
                  <a:pt x="0" y="6"/>
                  <a:pt x="0" y="3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3" y="0"/>
                  <a:pt x="5" y="0"/>
                  <a:pt x="7" y="2"/>
                </a:cubicBezTo>
                <a:cubicBezTo>
                  <a:pt x="18" y="11"/>
                  <a:pt x="18" y="11"/>
                  <a:pt x="18" y="11"/>
                </a:cubicBezTo>
                <a:cubicBezTo>
                  <a:pt x="19" y="12"/>
                  <a:pt x="20" y="15"/>
                  <a:pt x="18" y="1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5" name="Freeform 254"/>
          <p:cNvSpPr/>
          <p:nvPr/>
        </p:nvSpPr>
        <p:spPr>
          <a:xfrm>
            <a:off x="11002963" y="5070475"/>
            <a:ext cx="123825" cy="115888"/>
          </a:xfrm>
          <a:custGeom>
            <a:avLst/>
            <a:gdLst/>
            <a:ahLst/>
            <a:cxnLst>
              <a:cxn ang="0">
                <a:pos x="113784" y="101492"/>
              </a:cxn>
              <a:cxn ang="0">
                <a:pos x="110790" y="83581"/>
              </a:cxn>
              <a:cxn ang="0">
                <a:pos x="92824" y="83581"/>
              </a:cxn>
              <a:cxn ang="0">
                <a:pos x="92824" y="83581"/>
              </a:cxn>
              <a:cxn ang="0">
                <a:pos x="74858" y="80596"/>
              </a:cxn>
              <a:cxn ang="0">
                <a:pos x="68869" y="62686"/>
              </a:cxn>
              <a:cxn ang="0">
                <a:pos x="68869" y="62686"/>
              </a:cxn>
              <a:cxn ang="0">
                <a:pos x="68869" y="47761"/>
              </a:cxn>
              <a:cxn ang="0">
                <a:pos x="65875" y="47761"/>
              </a:cxn>
              <a:cxn ang="0">
                <a:pos x="62881" y="44776"/>
              </a:cxn>
              <a:cxn ang="0">
                <a:pos x="47909" y="44776"/>
              </a:cxn>
              <a:cxn ang="0">
                <a:pos x="47909" y="44776"/>
              </a:cxn>
              <a:cxn ang="0">
                <a:pos x="29943" y="41791"/>
              </a:cxn>
              <a:cxn ang="0">
                <a:pos x="23955" y="26865"/>
              </a:cxn>
              <a:cxn ang="0">
                <a:pos x="23955" y="23880"/>
              </a:cxn>
              <a:cxn ang="0">
                <a:pos x="20960" y="8955"/>
              </a:cxn>
              <a:cxn ang="0">
                <a:pos x="2994" y="8955"/>
              </a:cxn>
              <a:cxn ang="0">
                <a:pos x="2994" y="8955"/>
              </a:cxn>
              <a:cxn ang="0">
                <a:pos x="0" y="92537"/>
              </a:cxn>
              <a:cxn ang="0">
                <a:pos x="29943" y="116417"/>
              </a:cxn>
              <a:cxn ang="0">
                <a:pos x="113784" y="101492"/>
              </a:cxn>
            </a:cxnLst>
            <a:rect l="0" t="0" r="0" b="0"/>
            <a:pathLst>
              <a:path w="41" h="39">
                <a:moveTo>
                  <a:pt x="38" y="34"/>
                </a:moveTo>
                <a:cubicBezTo>
                  <a:pt x="38" y="34"/>
                  <a:pt x="41" y="31"/>
                  <a:pt x="37" y="28"/>
                </a:cubicBezTo>
                <a:cubicBezTo>
                  <a:pt x="34" y="25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28" y="29"/>
                  <a:pt x="25" y="27"/>
                </a:cubicBezTo>
                <a:cubicBezTo>
                  <a:pt x="22" y="24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5" y="19"/>
                  <a:pt x="23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6"/>
                  <a:pt x="22" y="15"/>
                  <a:pt x="21" y="15"/>
                </a:cubicBezTo>
                <a:cubicBezTo>
                  <a:pt x="18" y="14"/>
                  <a:pt x="17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4" y="17"/>
                  <a:pt x="10" y="14"/>
                </a:cubicBezTo>
                <a:cubicBezTo>
                  <a:pt x="7" y="12"/>
                  <a:pt x="8" y="9"/>
                  <a:pt x="8" y="9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11" y="5"/>
                  <a:pt x="7" y="3"/>
                </a:cubicBezTo>
                <a:cubicBezTo>
                  <a:pt x="4" y="0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1"/>
                  <a:pt x="0" y="31"/>
                  <a:pt x="0" y="31"/>
                </a:cubicBezTo>
                <a:cubicBezTo>
                  <a:pt x="10" y="39"/>
                  <a:pt x="10" y="39"/>
                  <a:pt x="10" y="39"/>
                </a:cubicBezTo>
                <a:cubicBezTo>
                  <a:pt x="38" y="34"/>
                  <a:pt x="38" y="34"/>
                  <a:pt x="38" y="3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6" name="Freeform 255"/>
          <p:cNvSpPr>
            <a:spLocks noEditPoints="1"/>
          </p:cNvSpPr>
          <p:nvPr/>
        </p:nvSpPr>
        <p:spPr>
          <a:xfrm>
            <a:off x="1204913" y="5808663"/>
            <a:ext cx="436562" cy="592137"/>
          </a:xfrm>
          <a:custGeom>
            <a:avLst/>
            <a:gdLst/>
            <a:ahLst/>
            <a:cxnLst>
              <a:cxn ang="0">
                <a:pos x="111264" y="171482"/>
              </a:cxn>
              <a:cxn ang="0">
                <a:pos x="114271" y="177499"/>
              </a:cxn>
              <a:cxn ang="0">
                <a:pos x="117278" y="180508"/>
              </a:cxn>
              <a:cxn ang="0">
                <a:pos x="120285" y="189533"/>
              </a:cxn>
              <a:cxn ang="0">
                <a:pos x="21050" y="279787"/>
              </a:cxn>
              <a:cxn ang="0">
                <a:pos x="3007" y="345973"/>
              </a:cxn>
              <a:cxn ang="0">
                <a:pos x="60142" y="379066"/>
              </a:cxn>
              <a:cxn ang="0">
                <a:pos x="117278" y="358007"/>
              </a:cxn>
              <a:cxn ang="0">
                <a:pos x="60142" y="499405"/>
              </a:cxn>
              <a:cxn ang="0">
                <a:pos x="87207" y="577625"/>
              </a:cxn>
              <a:cxn ang="0">
                <a:pos x="165392" y="547540"/>
              </a:cxn>
              <a:cxn ang="0">
                <a:pos x="213506" y="463303"/>
              </a:cxn>
              <a:cxn ang="0">
                <a:pos x="261620" y="547540"/>
              </a:cxn>
              <a:cxn ang="0">
                <a:pos x="339805" y="577625"/>
              </a:cxn>
              <a:cxn ang="0">
                <a:pos x="369876" y="502413"/>
              </a:cxn>
              <a:cxn ang="0">
                <a:pos x="309734" y="358007"/>
              </a:cxn>
              <a:cxn ang="0">
                <a:pos x="366869" y="379066"/>
              </a:cxn>
              <a:cxn ang="0">
                <a:pos x="424005" y="345973"/>
              </a:cxn>
              <a:cxn ang="0">
                <a:pos x="405962" y="279787"/>
              </a:cxn>
              <a:cxn ang="0">
                <a:pos x="294698" y="189533"/>
              </a:cxn>
              <a:cxn ang="0">
                <a:pos x="324769" y="114322"/>
              </a:cxn>
              <a:cxn ang="0">
                <a:pos x="96228" y="114322"/>
              </a:cxn>
              <a:cxn ang="0">
                <a:pos x="33078" y="294829"/>
              </a:cxn>
              <a:cxn ang="0">
                <a:pos x="135321" y="174491"/>
              </a:cxn>
              <a:cxn ang="0">
                <a:pos x="132313" y="168474"/>
              </a:cxn>
              <a:cxn ang="0">
                <a:pos x="126299" y="162457"/>
              </a:cxn>
              <a:cxn ang="0">
                <a:pos x="210499" y="21059"/>
              </a:cxn>
              <a:cxn ang="0">
                <a:pos x="282670" y="174491"/>
              </a:cxn>
              <a:cxn ang="0">
                <a:pos x="279663" y="180508"/>
              </a:cxn>
              <a:cxn ang="0">
                <a:pos x="393933" y="294829"/>
              </a:cxn>
              <a:cxn ang="0">
                <a:pos x="405962" y="336948"/>
              </a:cxn>
              <a:cxn ang="0">
                <a:pos x="330784" y="339956"/>
              </a:cxn>
              <a:cxn ang="0">
                <a:pos x="291691" y="385083"/>
              </a:cxn>
              <a:cxn ang="0">
                <a:pos x="351834" y="544532"/>
              </a:cxn>
              <a:cxn ang="0">
                <a:pos x="279663" y="538515"/>
              </a:cxn>
              <a:cxn ang="0">
                <a:pos x="213506" y="442244"/>
              </a:cxn>
              <a:cxn ang="0">
                <a:pos x="177420" y="463303"/>
              </a:cxn>
              <a:cxn ang="0">
                <a:pos x="93221" y="559574"/>
              </a:cxn>
              <a:cxn ang="0">
                <a:pos x="78185" y="508430"/>
              </a:cxn>
              <a:cxn ang="0">
                <a:pos x="132313" y="345973"/>
              </a:cxn>
              <a:cxn ang="0">
                <a:pos x="54128" y="358007"/>
              </a:cxn>
            </a:cxnLst>
            <a:rect l="0" t="0" r="0" b="0"/>
            <a:pathLst>
              <a:path w="145" h="197">
                <a:moveTo>
                  <a:pt x="32" y="38"/>
                </a:moveTo>
                <a:cubicBezTo>
                  <a:pt x="32" y="45"/>
                  <a:pt x="34" y="51"/>
                  <a:pt x="37" y="57"/>
                </a:cubicBezTo>
                <a:cubicBezTo>
                  <a:pt x="37" y="57"/>
                  <a:pt x="36" y="56"/>
                  <a:pt x="36" y="56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9" y="60"/>
                  <a:pt x="39" y="60"/>
                </a:cubicBezTo>
                <a:cubicBezTo>
                  <a:pt x="39" y="60"/>
                  <a:pt x="39" y="60"/>
                  <a:pt x="39" y="60"/>
                </a:cubicBezTo>
                <a:cubicBezTo>
                  <a:pt x="39" y="60"/>
                  <a:pt x="40" y="61"/>
                  <a:pt x="40" y="61"/>
                </a:cubicBezTo>
                <a:cubicBezTo>
                  <a:pt x="40" y="62"/>
                  <a:pt x="40" y="63"/>
                  <a:pt x="40" y="63"/>
                </a:cubicBezTo>
                <a:cubicBezTo>
                  <a:pt x="40" y="65"/>
                  <a:pt x="39" y="67"/>
                  <a:pt x="37" y="70"/>
                </a:cubicBezTo>
                <a:cubicBezTo>
                  <a:pt x="37" y="70"/>
                  <a:pt x="7" y="93"/>
                  <a:pt x="7" y="93"/>
                </a:cubicBezTo>
                <a:cubicBezTo>
                  <a:pt x="4" y="95"/>
                  <a:pt x="0" y="101"/>
                  <a:pt x="0" y="108"/>
                </a:cubicBezTo>
                <a:cubicBezTo>
                  <a:pt x="0" y="110"/>
                  <a:pt x="0" y="112"/>
                  <a:pt x="1" y="115"/>
                </a:cubicBezTo>
                <a:cubicBezTo>
                  <a:pt x="6" y="126"/>
                  <a:pt x="15" y="127"/>
                  <a:pt x="19" y="126"/>
                </a:cubicBezTo>
                <a:cubicBezTo>
                  <a:pt x="20" y="126"/>
                  <a:pt x="20" y="126"/>
                  <a:pt x="20" y="126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6" y="119"/>
                  <a:pt x="38" y="118"/>
                  <a:pt x="39" y="119"/>
                </a:cubicBezTo>
                <a:cubicBezTo>
                  <a:pt x="40" y="120"/>
                  <a:pt x="40" y="122"/>
                  <a:pt x="39" y="126"/>
                </a:cubicBezTo>
                <a:cubicBezTo>
                  <a:pt x="36" y="137"/>
                  <a:pt x="20" y="166"/>
                  <a:pt x="20" y="166"/>
                </a:cubicBezTo>
                <a:cubicBezTo>
                  <a:pt x="19" y="167"/>
                  <a:pt x="16" y="176"/>
                  <a:pt x="19" y="183"/>
                </a:cubicBezTo>
                <a:cubicBezTo>
                  <a:pt x="21" y="187"/>
                  <a:pt x="24" y="190"/>
                  <a:pt x="29" y="192"/>
                </a:cubicBezTo>
                <a:cubicBezTo>
                  <a:pt x="43" y="197"/>
                  <a:pt x="50" y="189"/>
                  <a:pt x="54" y="182"/>
                </a:cubicBezTo>
                <a:cubicBezTo>
                  <a:pt x="54" y="182"/>
                  <a:pt x="55" y="182"/>
                  <a:pt x="55" y="182"/>
                </a:cubicBezTo>
                <a:cubicBezTo>
                  <a:pt x="65" y="156"/>
                  <a:pt x="65" y="156"/>
                  <a:pt x="65" y="156"/>
                </a:cubicBezTo>
                <a:cubicBezTo>
                  <a:pt x="65" y="156"/>
                  <a:pt x="66" y="154"/>
                  <a:pt x="71" y="154"/>
                </a:cubicBezTo>
                <a:cubicBezTo>
                  <a:pt x="76" y="154"/>
                  <a:pt x="77" y="156"/>
                  <a:pt x="77" y="156"/>
                </a:cubicBezTo>
                <a:cubicBezTo>
                  <a:pt x="87" y="182"/>
                  <a:pt x="87" y="182"/>
                  <a:pt x="87" y="182"/>
                </a:cubicBezTo>
                <a:cubicBezTo>
                  <a:pt x="87" y="182"/>
                  <a:pt x="88" y="182"/>
                  <a:pt x="88" y="182"/>
                </a:cubicBezTo>
                <a:cubicBezTo>
                  <a:pt x="92" y="189"/>
                  <a:pt x="99" y="197"/>
                  <a:pt x="113" y="192"/>
                </a:cubicBezTo>
                <a:cubicBezTo>
                  <a:pt x="118" y="190"/>
                  <a:pt x="121" y="187"/>
                  <a:pt x="123" y="183"/>
                </a:cubicBezTo>
                <a:cubicBezTo>
                  <a:pt x="126" y="176"/>
                  <a:pt x="123" y="167"/>
                  <a:pt x="123" y="167"/>
                </a:cubicBezTo>
                <a:cubicBezTo>
                  <a:pt x="122" y="166"/>
                  <a:pt x="106" y="137"/>
                  <a:pt x="103" y="126"/>
                </a:cubicBezTo>
                <a:cubicBezTo>
                  <a:pt x="102" y="122"/>
                  <a:pt x="102" y="120"/>
                  <a:pt x="103" y="119"/>
                </a:cubicBezTo>
                <a:cubicBezTo>
                  <a:pt x="104" y="118"/>
                  <a:pt x="106" y="119"/>
                  <a:pt x="108" y="119"/>
                </a:cubicBezTo>
                <a:cubicBezTo>
                  <a:pt x="122" y="126"/>
                  <a:pt x="122" y="126"/>
                  <a:pt x="122" y="126"/>
                </a:cubicBezTo>
                <a:cubicBezTo>
                  <a:pt x="122" y="126"/>
                  <a:pt x="122" y="126"/>
                  <a:pt x="123" y="126"/>
                </a:cubicBezTo>
                <a:cubicBezTo>
                  <a:pt x="127" y="127"/>
                  <a:pt x="136" y="126"/>
                  <a:pt x="141" y="115"/>
                </a:cubicBezTo>
                <a:cubicBezTo>
                  <a:pt x="145" y="104"/>
                  <a:pt x="139" y="96"/>
                  <a:pt x="135" y="93"/>
                </a:cubicBezTo>
                <a:cubicBezTo>
                  <a:pt x="135" y="93"/>
                  <a:pt x="135" y="93"/>
                  <a:pt x="135" y="93"/>
                </a:cubicBezTo>
                <a:cubicBezTo>
                  <a:pt x="99" y="65"/>
                  <a:pt x="99" y="65"/>
                  <a:pt x="99" y="65"/>
                </a:cubicBezTo>
                <a:cubicBezTo>
                  <a:pt x="98" y="64"/>
                  <a:pt x="98" y="63"/>
                  <a:pt x="98" y="63"/>
                </a:cubicBezTo>
                <a:cubicBezTo>
                  <a:pt x="98" y="63"/>
                  <a:pt x="99" y="63"/>
                  <a:pt x="99" y="62"/>
                </a:cubicBezTo>
                <a:cubicBezTo>
                  <a:pt x="105" y="55"/>
                  <a:pt x="108" y="47"/>
                  <a:pt x="108" y="38"/>
                </a:cubicBezTo>
                <a:cubicBezTo>
                  <a:pt x="108" y="17"/>
                  <a:pt x="91" y="0"/>
                  <a:pt x="70" y="0"/>
                </a:cubicBezTo>
                <a:cubicBezTo>
                  <a:pt x="49" y="0"/>
                  <a:pt x="32" y="17"/>
                  <a:pt x="32" y="38"/>
                </a:cubicBezTo>
                <a:close/>
                <a:moveTo>
                  <a:pt x="7" y="112"/>
                </a:moveTo>
                <a:cubicBezTo>
                  <a:pt x="4" y="104"/>
                  <a:pt x="11" y="99"/>
                  <a:pt x="11" y="98"/>
                </a:cubicBezTo>
                <a:cubicBezTo>
                  <a:pt x="11" y="98"/>
                  <a:pt x="41" y="75"/>
                  <a:pt x="41" y="75"/>
                </a:cubicBezTo>
                <a:cubicBezTo>
                  <a:pt x="49" y="67"/>
                  <a:pt x="47" y="60"/>
                  <a:pt x="45" y="58"/>
                </a:cubicBezTo>
                <a:cubicBezTo>
                  <a:pt x="45" y="57"/>
                  <a:pt x="44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3" y="55"/>
                  <a:pt x="43" y="54"/>
                  <a:pt x="42" y="54"/>
                </a:cubicBezTo>
                <a:cubicBezTo>
                  <a:pt x="40" y="49"/>
                  <a:pt x="38" y="44"/>
                  <a:pt x="38" y="38"/>
                </a:cubicBezTo>
                <a:cubicBezTo>
                  <a:pt x="38" y="21"/>
                  <a:pt x="52" y="7"/>
                  <a:pt x="70" y="7"/>
                </a:cubicBezTo>
                <a:cubicBezTo>
                  <a:pt x="87" y="7"/>
                  <a:pt x="101" y="21"/>
                  <a:pt x="101" y="38"/>
                </a:cubicBezTo>
                <a:cubicBezTo>
                  <a:pt x="101" y="46"/>
                  <a:pt x="99" y="52"/>
                  <a:pt x="94" y="58"/>
                </a:cubicBezTo>
                <a:cubicBezTo>
                  <a:pt x="94" y="58"/>
                  <a:pt x="93" y="59"/>
                  <a:pt x="93" y="59"/>
                </a:cubicBezTo>
                <a:cubicBezTo>
                  <a:pt x="93" y="60"/>
                  <a:pt x="93" y="60"/>
                  <a:pt x="93" y="60"/>
                </a:cubicBezTo>
                <a:cubicBezTo>
                  <a:pt x="91" y="62"/>
                  <a:pt x="90" y="65"/>
                  <a:pt x="95" y="70"/>
                </a:cubicBezTo>
                <a:cubicBezTo>
                  <a:pt x="95" y="70"/>
                  <a:pt x="131" y="98"/>
                  <a:pt x="131" y="9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1" y="99"/>
                  <a:pt x="138" y="104"/>
                  <a:pt x="135" y="112"/>
                </a:cubicBezTo>
                <a:cubicBezTo>
                  <a:pt x="131" y="120"/>
                  <a:pt x="125" y="120"/>
                  <a:pt x="124" y="119"/>
                </a:cubicBezTo>
                <a:cubicBezTo>
                  <a:pt x="123" y="119"/>
                  <a:pt x="110" y="113"/>
                  <a:pt x="110" y="113"/>
                </a:cubicBezTo>
                <a:cubicBezTo>
                  <a:pt x="109" y="113"/>
                  <a:pt x="102" y="111"/>
                  <a:pt x="98" y="115"/>
                </a:cubicBezTo>
                <a:cubicBezTo>
                  <a:pt x="95" y="117"/>
                  <a:pt x="95" y="122"/>
                  <a:pt x="97" y="128"/>
                </a:cubicBezTo>
                <a:cubicBezTo>
                  <a:pt x="100" y="139"/>
                  <a:pt x="116" y="168"/>
                  <a:pt x="117" y="169"/>
                </a:cubicBezTo>
                <a:cubicBezTo>
                  <a:pt x="117" y="169"/>
                  <a:pt x="119" y="176"/>
                  <a:pt x="117" y="181"/>
                </a:cubicBezTo>
                <a:cubicBezTo>
                  <a:pt x="116" y="183"/>
                  <a:pt x="114" y="185"/>
                  <a:pt x="111" y="186"/>
                </a:cubicBezTo>
                <a:cubicBezTo>
                  <a:pt x="102" y="189"/>
                  <a:pt x="98" y="186"/>
                  <a:pt x="93" y="179"/>
                </a:cubicBezTo>
                <a:cubicBezTo>
                  <a:pt x="93" y="178"/>
                  <a:pt x="83" y="154"/>
                  <a:pt x="83" y="154"/>
                </a:cubicBezTo>
                <a:cubicBezTo>
                  <a:pt x="83" y="154"/>
                  <a:pt x="81" y="148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61" y="148"/>
                  <a:pt x="59" y="154"/>
                  <a:pt x="59" y="154"/>
                </a:cubicBezTo>
                <a:cubicBezTo>
                  <a:pt x="59" y="154"/>
                  <a:pt x="49" y="178"/>
                  <a:pt x="49" y="179"/>
                </a:cubicBezTo>
                <a:cubicBezTo>
                  <a:pt x="44" y="186"/>
                  <a:pt x="40" y="189"/>
                  <a:pt x="31" y="186"/>
                </a:cubicBezTo>
                <a:cubicBezTo>
                  <a:pt x="28" y="185"/>
                  <a:pt x="26" y="183"/>
                  <a:pt x="25" y="181"/>
                </a:cubicBezTo>
                <a:cubicBezTo>
                  <a:pt x="23" y="176"/>
                  <a:pt x="25" y="169"/>
                  <a:pt x="26" y="169"/>
                </a:cubicBezTo>
                <a:cubicBezTo>
                  <a:pt x="26" y="168"/>
                  <a:pt x="42" y="139"/>
                  <a:pt x="45" y="128"/>
                </a:cubicBezTo>
                <a:cubicBezTo>
                  <a:pt x="47" y="122"/>
                  <a:pt x="47" y="117"/>
                  <a:pt x="44" y="115"/>
                </a:cubicBezTo>
                <a:cubicBezTo>
                  <a:pt x="40" y="111"/>
                  <a:pt x="33" y="113"/>
                  <a:pt x="32" y="113"/>
                </a:cubicBezTo>
                <a:cubicBezTo>
                  <a:pt x="32" y="113"/>
                  <a:pt x="19" y="119"/>
                  <a:pt x="18" y="119"/>
                </a:cubicBezTo>
                <a:cubicBezTo>
                  <a:pt x="17" y="120"/>
                  <a:pt x="11" y="120"/>
                  <a:pt x="7" y="112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17" name="Oval 256"/>
          <p:cNvSpPr/>
          <p:nvPr/>
        </p:nvSpPr>
        <p:spPr>
          <a:xfrm>
            <a:off x="1357313" y="5891213"/>
            <a:ext cx="36512" cy="365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718" name="Oval 257"/>
          <p:cNvSpPr/>
          <p:nvPr/>
        </p:nvSpPr>
        <p:spPr>
          <a:xfrm>
            <a:off x="1431925" y="5891213"/>
            <a:ext cx="36513" cy="365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719" name="Oval 258"/>
          <p:cNvSpPr/>
          <p:nvPr/>
        </p:nvSpPr>
        <p:spPr>
          <a:xfrm>
            <a:off x="1395413" y="6037263"/>
            <a:ext cx="36512" cy="365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720" name="Oval 259"/>
          <p:cNvSpPr/>
          <p:nvPr/>
        </p:nvSpPr>
        <p:spPr>
          <a:xfrm>
            <a:off x="1395413" y="6107113"/>
            <a:ext cx="36512" cy="365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721" name="Oval 260"/>
          <p:cNvSpPr/>
          <p:nvPr/>
        </p:nvSpPr>
        <p:spPr>
          <a:xfrm>
            <a:off x="1395413" y="6170613"/>
            <a:ext cx="36512" cy="36512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txBody>
          <a:bodyPr lIns="121920" tIns="60960" rIns="121920" bIns="60960"/>
          <a:lstStyle/>
          <a:p>
            <a:pPr eaLnBrk="1" hangingPunct="1"/>
            <a:endParaRPr lang="zh-CN" altLang="en-US" sz="2400" dirty="0">
              <a:solidFill>
                <a:schemeClr val="accent2"/>
              </a:solidFill>
              <a:latin typeface="Lao UI" panose="020B0502040204020203" pitchFamily="34" charset="0"/>
            </a:endParaRPr>
          </a:p>
        </p:txBody>
      </p:sp>
      <p:sp>
        <p:nvSpPr>
          <p:cNvPr id="62722" name="Freeform 261"/>
          <p:cNvSpPr/>
          <p:nvPr/>
        </p:nvSpPr>
        <p:spPr>
          <a:xfrm>
            <a:off x="1366838" y="5962650"/>
            <a:ext cx="95250" cy="36513"/>
          </a:xfrm>
          <a:custGeom>
            <a:avLst/>
            <a:gdLst/>
            <a:ahLst/>
            <a:cxnLst>
              <a:cxn ang="0">
                <a:pos x="83343" y="0"/>
              </a:cxn>
              <a:cxn ang="0">
                <a:pos x="11906" y="2999"/>
              </a:cxn>
              <a:cxn ang="0">
                <a:pos x="2977" y="0"/>
              </a:cxn>
              <a:cxn ang="0">
                <a:pos x="2977" y="8996"/>
              </a:cxn>
              <a:cxn ang="0">
                <a:pos x="44648" y="29987"/>
              </a:cxn>
              <a:cxn ang="0">
                <a:pos x="92272" y="11995"/>
              </a:cxn>
              <a:cxn ang="0">
                <a:pos x="92272" y="2999"/>
              </a:cxn>
              <a:cxn ang="0">
                <a:pos x="83343" y="0"/>
              </a:cxn>
            </a:cxnLst>
            <a:rect l="0" t="0" r="0" b="0"/>
            <a:pathLst>
              <a:path w="32" h="12">
                <a:moveTo>
                  <a:pt x="28" y="0"/>
                </a:moveTo>
                <a:cubicBezTo>
                  <a:pt x="15" y="12"/>
                  <a:pt x="4" y="1"/>
                  <a:pt x="4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1"/>
                  <a:pt x="0" y="3"/>
                  <a:pt x="1" y="3"/>
                </a:cubicBezTo>
                <a:cubicBezTo>
                  <a:pt x="1" y="4"/>
                  <a:pt x="7" y="10"/>
                  <a:pt x="15" y="10"/>
                </a:cubicBezTo>
                <a:cubicBezTo>
                  <a:pt x="21" y="10"/>
                  <a:pt x="26" y="8"/>
                  <a:pt x="31" y="4"/>
                </a:cubicBezTo>
                <a:cubicBezTo>
                  <a:pt x="32" y="3"/>
                  <a:pt x="32" y="1"/>
                  <a:pt x="31" y="1"/>
                </a:cubicBezTo>
                <a:cubicBezTo>
                  <a:pt x="30" y="0"/>
                  <a:pt x="29" y="0"/>
                  <a:pt x="28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3" name="Freeform 262"/>
          <p:cNvSpPr/>
          <p:nvPr/>
        </p:nvSpPr>
        <p:spPr>
          <a:xfrm>
            <a:off x="2141538" y="5872163"/>
            <a:ext cx="312737" cy="185737"/>
          </a:xfrm>
          <a:custGeom>
            <a:avLst/>
            <a:gdLst/>
            <a:ahLst/>
            <a:cxnLst>
              <a:cxn ang="0">
                <a:pos x="313267" y="162233"/>
              </a:cxn>
              <a:cxn ang="0">
                <a:pos x="219889" y="63090"/>
              </a:cxn>
              <a:cxn ang="0">
                <a:pos x="219889" y="63090"/>
              </a:cxn>
              <a:cxn ang="0">
                <a:pos x="159646" y="0"/>
              </a:cxn>
              <a:cxn ang="0">
                <a:pos x="96390" y="63090"/>
              </a:cxn>
              <a:cxn ang="0">
                <a:pos x="0" y="162233"/>
              </a:cxn>
              <a:cxn ang="0">
                <a:pos x="0" y="186267"/>
              </a:cxn>
              <a:cxn ang="0">
                <a:pos x="313267" y="186267"/>
              </a:cxn>
              <a:cxn ang="0">
                <a:pos x="313267" y="162233"/>
              </a:cxn>
            </a:cxnLst>
            <a:rect l="0" t="0" r="0" b="0"/>
            <a:pathLst>
              <a:path w="104" h="62">
                <a:moveTo>
                  <a:pt x="104" y="54"/>
                </a:moveTo>
                <a:cubicBezTo>
                  <a:pt x="104" y="36"/>
                  <a:pt x="87" y="26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10"/>
                  <a:pt x="64" y="0"/>
                  <a:pt x="53" y="0"/>
                </a:cubicBezTo>
                <a:cubicBezTo>
                  <a:pt x="41" y="0"/>
                  <a:pt x="32" y="9"/>
                  <a:pt x="32" y="21"/>
                </a:cubicBezTo>
                <a:cubicBezTo>
                  <a:pt x="18" y="26"/>
                  <a:pt x="0" y="35"/>
                  <a:pt x="0" y="54"/>
                </a:cubicBezTo>
                <a:cubicBezTo>
                  <a:pt x="0" y="57"/>
                  <a:pt x="0" y="60"/>
                  <a:pt x="0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0"/>
                  <a:pt x="104" y="57"/>
                  <a:pt x="104" y="5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4" name="Freeform 263"/>
          <p:cNvSpPr/>
          <p:nvPr/>
        </p:nvSpPr>
        <p:spPr>
          <a:xfrm>
            <a:off x="2058988" y="6162675"/>
            <a:ext cx="479425" cy="215900"/>
          </a:xfrm>
          <a:custGeom>
            <a:avLst/>
            <a:gdLst/>
            <a:ahLst/>
            <a:cxnLst>
              <a:cxn ang="0">
                <a:pos x="462465" y="122943"/>
              </a:cxn>
              <a:cxn ang="0">
                <a:pos x="396398" y="41981"/>
              </a:cxn>
              <a:cxn ang="0">
                <a:pos x="396398" y="0"/>
              </a:cxn>
              <a:cxn ang="0">
                <a:pos x="84085" y="0"/>
              </a:cxn>
              <a:cxn ang="0">
                <a:pos x="84085" y="41981"/>
              </a:cxn>
              <a:cxn ang="0">
                <a:pos x="18018" y="122943"/>
              </a:cxn>
              <a:cxn ang="0">
                <a:pos x="0" y="140935"/>
              </a:cxn>
              <a:cxn ang="0">
                <a:pos x="18018" y="155928"/>
              </a:cxn>
              <a:cxn ang="0">
                <a:pos x="153154" y="155928"/>
              </a:cxn>
              <a:cxn ang="0">
                <a:pos x="240242" y="215900"/>
              </a:cxn>
              <a:cxn ang="0">
                <a:pos x="327329" y="155928"/>
              </a:cxn>
              <a:cxn ang="0">
                <a:pos x="462465" y="155928"/>
              </a:cxn>
              <a:cxn ang="0">
                <a:pos x="480483" y="140935"/>
              </a:cxn>
              <a:cxn ang="0">
                <a:pos x="462465" y="122943"/>
              </a:cxn>
            </a:cxnLst>
            <a:rect l="0" t="0" r="0" b="0"/>
            <a:pathLst>
              <a:path w="160" h="72">
                <a:moveTo>
                  <a:pt x="154" y="41"/>
                </a:moveTo>
                <a:cubicBezTo>
                  <a:pt x="135" y="34"/>
                  <a:pt x="132" y="14"/>
                  <a:pt x="132" y="14"/>
                </a:cubicBezTo>
                <a:cubicBezTo>
                  <a:pt x="132" y="14"/>
                  <a:pt x="132" y="9"/>
                  <a:pt x="1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9"/>
                  <a:pt x="28" y="14"/>
                  <a:pt x="28" y="14"/>
                </a:cubicBezTo>
                <a:cubicBezTo>
                  <a:pt x="28" y="14"/>
                  <a:pt x="25" y="34"/>
                  <a:pt x="6" y="41"/>
                </a:cubicBezTo>
                <a:cubicBezTo>
                  <a:pt x="6" y="41"/>
                  <a:pt x="0" y="42"/>
                  <a:pt x="0" y="47"/>
                </a:cubicBezTo>
                <a:cubicBezTo>
                  <a:pt x="0" y="53"/>
                  <a:pt x="6" y="52"/>
                  <a:pt x="6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6" y="64"/>
                  <a:pt x="67" y="72"/>
                  <a:pt x="80" y="72"/>
                </a:cubicBezTo>
                <a:cubicBezTo>
                  <a:pt x="93" y="72"/>
                  <a:pt x="104" y="64"/>
                  <a:pt x="109" y="52"/>
                </a:cubicBezTo>
                <a:cubicBezTo>
                  <a:pt x="154" y="52"/>
                  <a:pt x="154" y="52"/>
                  <a:pt x="154" y="52"/>
                </a:cubicBezTo>
                <a:cubicBezTo>
                  <a:pt x="154" y="52"/>
                  <a:pt x="160" y="53"/>
                  <a:pt x="160" y="47"/>
                </a:cubicBezTo>
                <a:cubicBezTo>
                  <a:pt x="160" y="42"/>
                  <a:pt x="154" y="41"/>
                  <a:pt x="154" y="4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5" name="Freeform 264"/>
          <p:cNvSpPr/>
          <p:nvPr/>
        </p:nvSpPr>
        <p:spPr>
          <a:xfrm>
            <a:off x="2141538" y="6076950"/>
            <a:ext cx="312737" cy="69850"/>
          </a:xfrm>
          <a:custGeom>
            <a:avLst/>
            <a:gdLst/>
            <a:ahLst/>
            <a:cxnLst>
              <a:cxn ang="0">
                <a:pos x="313267" y="0"/>
              </a:cxn>
              <a:cxn ang="0">
                <a:pos x="0" y="0"/>
              </a:cxn>
              <a:cxn ang="0">
                <a:pos x="0" y="69851"/>
              </a:cxn>
              <a:cxn ang="0">
                <a:pos x="313267" y="69851"/>
              </a:cxn>
              <a:cxn ang="0">
                <a:pos x="313267" y="0"/>
              </a:cxn>
            </a:cxnLst>
            <a:rect l="0" t="0" r="0" b="0"/>
            <a:pathLst>
              <a:path w="104" h="23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17"/>
                  <a:pt x="0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4" y="17"/>
                  <a:pt x="104" y="9"/>
                  <a:pt x="104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6" name="Freeform 265"/>
          <p:cNvSpPr>
            <a:spLocks noEditPoints="1"/>
          </p:cNvSpPr>
          <p:nvPr/>
        </p:nvSpPr>
        <p:spPr>
          <a:xfrm>
            <a:off x="2935288" y="5808663"/>
            <a:ext cx="457200" cy="609600"/>
          </a:xfrm>
          <a:custGeom>
            <a:avLst/>
            <a:gdLst/>
            <a:ahLst/>
            <a:cxnLst>
              <a:cxn ang="0">
                <a:pos x="457200" y="226337"/>
              </a:cxn>
              <a:cxn ang="0">
                <a:pos x="457200" y="226337"/>
              </a:cxn>
              <a:cxn ang="0">
                <a:pos x="228600" y="0"/>
              </a:cxn>
              <a:cxn ang="0">
                <a:pos x="0" y="226337"/>
              </a:cxn>
              <a:cxn ang="0">
                <a:pos x="0" y="226337"/>
              </a:cxn>
              <a:cxn ang="0">
                <a:pos x="0" y="229354"/>
              </a:cxn>
              <a:cxn ang="0">
                <a:pos x="0" y="229354"/>
              </a:cxn>
              <a:cxn ang="0">
                <a:pos x="3008" y="229354"/>
              </a:cxn>
              <a:cxn ang="0">
                <a:pos x="168442" y="470780"/>
              </a:cxn>
              <a:cxn ang="0">
                <a:pos x="123324" y="470780"/>
              </a:cxn>
              <a:cxn ang="0">
                <a:pos x="123324" y="609600"/>
              </a:cxn>
              <a:cxn ang="0">
                <a:pos x="330868" y="609600"/>
              </a:cxn>
              <a:cxn ang="0">
                <a:pos x="330868" y="470780"/>
              </a:cxn>
              <a:cxn ang="0">
                <a:pos x="288758" y="470780"/>
              </a:cxn>
              <a:cxn ang="0">
                <a:pos x="454192" y="229354"/>
              </a:cxn>
              <a:cxn ang="0">
                <a:pos x="457200" y="229354"/>
              </a:cxn>
              <a:cxn ang="0">
                <a:pos x="457200" y="229354"/>
              </a:cxn>
              <a:cxn ang="0">
                <a:pos x="457200" y="226337"/>
              </a:cxn>
              <a:cxn ang="0">
                <a:pos x="189497" y="470780"/>
              </a:cxn>
              <a:cxn ang="0">
                <a:pos x="24063" y="229354"/>
              </a:cxn>
              <a:cxn ang="0">
                <a:pos x="126332" y="229354"/>
              </a:cxn>
              <a:cxn ang="0">
                <a:pos x="198521" y="470780"/>
              </a:cxn>
              <a:cxn ang="0">
                <a:pos x="189497" y="470780"/>
              </a:cxn>
              <a:cxn ang="0">
                <a:pos x="219576" y="470780"/>
              </a:cxn>
              <a:cxn ang="0">
                <a:pos x="216568" y="470780"/>
              </a:cxn>
              <a:cxn ang="0">
                <a:pos x="144379" y="229354"/>
              </a:cxn>
              <a:cxn ang="0">
                <a:pos x="219576" y="229354"/>
              </a:cxn>
              <a:cxn ang="0">
                <a:pos x="219576" y="470780"/>
              </a:cxn>
              <a:cxn ang="0">
                <a:pos x="123324" y="220301"/>
              </a:cxn>
              <a:cxn ang="0">
                <a:pos x="18047" y="220301"/>
              </a:cxn>
              <a:cxn ang="0">
                <a:pos x="225592" y="9053"/>
              </a:cxn>
              <a:cxn ang="0">
                <a:pos x="123324" y="220301"/>
              </a:cxn>
              <a:cxn ang="0">
                <a:pos x="228600" y="12071"/>
              </a:cxn>
              <a:cxn ang="0">
                <a:pos x="324853" y="220301"/>
              </a:cxn>
              <a:cxn ang="0">
                <a:pos x="234616" y="220301"/>
              </a:cxn>
              <a:cxn ang="0">
                <a:pos x="228600" y="12071"/>
              </a:cxn>
              <a:cxn ang="0">
                <a:pos x="237624" y="470780"/>
              </a:cxn>
              <a:cxn ang="0">
                <a:pos x="237624" y="229354"/>
              </a:cxn>
              <a:cxn ang="0">
                <a:pos x="312821" y="229354"/>
              </a:cxn>
              <a:cxn ang="0">
                <a:pos x="240632" y="470780"/>
              </a:cxn>
              <a:cxn ang="0">
                <a:pos x="237624" y="470780"/>
              </a:cxn>
              <a:cxn ang="0">
                <a:pos x="267703" y="470780"/>
              </a:cxn>
              <a:cxn ang="0">
                <a:pos x="258679" y="470780"/>
              </a:cxn>
              <a:cxn ang="0">
                <a:pos x="330868" y="229354"/>
              </a:cxn>
              <a:cxn ang="0">
                <a:pos x="433137" y="229354"/>
              </a:cxn>
              <a:cxn ang="0">
                <a:pos x="267703" y="470780"/>
              </a:cxn>
            </a:cxnLst>
            <a:rect l="0" t="0" r="0" b="0"/>
            <a:pathLst>
              <a:path w="152" h="202">
                <a:moveTo>
                  <a:pt x="152" y="75"/>
                </a:moveTo>
                <a:cubicBezTo>
                  <a:pt x="152" y="75"/>
                  <a:pt x="152" y="75"/>
                  <a:pt x="152" y="75"/>
                </a:cubicBezTo>
                <a:cubicBezTo>
                  <a:pt x="151" y="34"/>
                  <a:pt x="118" y="0"/>
                  <a:pt x="76" y="0"/>
                </a:cubicBezTo>
                <a:cubicBezTo>
                  <a:pt x="34" y="0"/>
                  <a:pt x="1" y="34"/>
                  <a:pt x="0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1" y="76"/>
                  <a:pt x="1" y="76"/>
                  <a:pt x="1" y="76"/>
                </a:cubicBezTo>
                <a:cubicBezTo>
                  <a:pt x="56" y="156"/>
                  <a:pt x="56" y="156"/>
                  <a:pt x="56" y="156"/>
                </a:cubicBezTo>
                <a:cubicBezTo>
                  <a:pt x="41" y="156"/>
                  <a:pt x="41" y="156"/>
                  <a:pt x="41" y="156"/>
                </a:cubicBezTo>
                <a:cubicBezTo>
                  <a:pt x="41" y="202"/>
                  <a:pt x="41" y="202"/>
                  <a:pt x="41" y="202"/>
                </a:cubicBezTo>
                <a:cubicBezTo>
                  <a:pt x="110" y="202"/>
                  <a:pt x="110" y="202"/>
                  <a:pt x="110" y="202"/>
                </a:cubicBezTo>
                <a:cubicBezTo>
                  <a:pt x="110" y="156"/>
                  <a:pt x="110" y="156"/>
                  <a:pt x="110" y="15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51" y="76"/>
                  <a:pt x="151" y="76"/>
                  <a:pt x="151" y="76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6"/>
                  <a:pt x="152" y="76"/>
                  <a:pt x="152" y="76"/>
                </a:cubicBezTo>
                <a:lnTo>
                  <a:pt x="152" y="75"/>
                </a:lnTo>
                <a:close/>
                <a:moveTo>
                  <a:pt x="63" y="156"/>
                </a:moveTo>
                <a:cubicBezTo>
                  <a:pt x="8" y="76"/>
                  <a:pt x="8" y="76"/>
                  <a:pt x="8" y="76"/>
                </a:cubicBezTo>
                <a:cubicBezTo>
                  <a:pt x="42" y="76"/>
                  <a:pt x="42" y="76"/>
                  <a:pt x="42" y="76"/>
                </a:cubicBezTo>
                <a:cubicBezTo>
                  <a:pt x="66" y="156"/>
                  <a:pt x="66" y="156"/>
                  <a:pt x="66" y="156"/>
                </a:cubicBezTo>
                <a:lnTo>
                  <a:pt x="63" y="156"/>
                </a:lnTo>
                <a:close/>
                <a:moveTo>
                  <a:pt x="73" y="156"/>
                </a:moveTo>
                <a:cubicBezTo>
                  <a:pt x="72" y="156"/>
                  <a:pt x="72" y="156"/>
                  <a:pt x="72" y="156"/>
                </a:cubicBezTo>
                <a:cubicBezTo>
                  <a:pt x="48" y="76"/>
                  <a:pt x="48" y="76"/>
                  <a:pt x="48" y="76"/>
                </a:cubicBezTo>
                <a:cubicBezTo>
                  <a:pt x="73" y="76"/>
                  <a:pt x="73" y="76"/>
                  <a:pt x="73" y="76"/>
                </a:cubicBezTo>
                <a:lnTo>
                  <a:pt x="73" y="156"/>
                </a:lnTo>
                <a:close/>
                <a:moveTo>
                  <a:pt x="41" y="73"/>
                </a:moveTo>
                <a:cubicBezTo>
                  <a:pt x="6" y="73"/>
                  <a:pt x="6" y="73"/>
                  <a:pt x="6" y="73"/>
                </a:cubicBezTo>
                <a:cubicBezTo>
                  <a:pt x="9" y="11"/>
                  <a:pt x="75" y="3"/>
                  <a:pt x="75" y="3"/>
                </a:cubicBezTo>
                <a:cubicBezTo>
                  <a:pt x="34" y="28"/>
                  <a:pt x="41" y="73"/>
                  <a:pt x="41" y="73"/>
                </a:cubicBezTo>
                <a:close/>
                <a:moveTo>
                  <a:pt x="76" y="4"/>
                </a:moveTo>
                <a:cubicBezTo>
                  <a:pt x="110" y="23"/>
                  <a:pt x="108" y="73"/>
                  <a:pt x="10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9" y="58"/>
                  <a:pt x="76" y="4"/>
                  <a:pt x="76" y="4"/>
                </a:cubicBezTo>
                <a:close/>
                <a:moveTo>
                  <a:pt x="79" y="156"/>
                </a:moveTo>
                <a:cubicBezTo>
                  <a:pt x="79" y="76"/>
                  <a:pt x="79" y="76"/>
                  <a:pt x="79" y="76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80" y="156"/>
                  <a:pt x="80" y="156"/>
                  <a:pt x="80" y="156"/>
                </a:cubicBezTo>
                <a:lnTo>
                  <a:pt x="79" y="156"/>
                </a:lnTo>
                <a:close/>
                <a:moveTo>
                  <a:pt x="89" y="156"/>
                </a:moveTo>
                <a:cubicBezTo>
                  <a:pt x="86" y="156"/>
                  <a:pt x="86" y="156"/>
                  <a:pt x="86" y="15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44" y="76"/>
                  <a:pt x="144" y="76"/>
                  <a:pt x="144" y="76"/>
                </a:cubicBezTo>
                <a:lnTo>
                  <a:pt x="89" y="15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7" name="Freeform 266"/>
          <p:cNvSpPr>
            <a:spLocks noEditPoints="1"/>
          </p:cNvSpPr>
          <p:nvPr/>
        </p:nvSpPr>
        <p:spPr>
          <a:xfrm>
            <a:off x="3756025" y="5705475"/>
            <a:ext cx="430213" cy="579438"/>
          </a:xfrm>
          <a:custGeom>
            <a:avLst/>
            <a:gdLst/>
            <a:ahLst/>
            <a:cxnLst>
              <a:cxn ang="0">
                <a:pos x="261416" y="105175"/>
              </a:cxn>
              <a:cxn ang="0">
                <a:pos x="219349" y="78130"/>
              </a:cxn>
              <a:cxn ang="0">
                <a:pos x="255406" y="39065"/>
              </a:cxn>
              <a:cxn ang="0">
                <a:pos x="210334" y="3005"/>
              </a:cxn>
              <a:cxn ang="0">
                <a:pos x="180287" y="45075"/>
              </a:cxn>
              <a:cxn ang="0">
                <a:pos x="213339" y="18030"/>
              </a:cxn>
              <a:cxn ang="0">
                <a:pos x="240382" y="39065"/>
              </a:cxn>
              <a:cxn ang="0">
                <a:pos x="207330" y="69115"/>
              </a:cxn>
              <a:cxn ang="0">
                <a:pos x="204325" y="105175"/>
              </a:cxn>
              <a:cxn ang="0">
                <a:pos x="165263" y="156261"/>
              </a:cxn>
              <a:cxn ang="0">
                <a:pos x="213339" y="579967"/>
              </a:cxn>
              <a:cxn ang="0">
                <a:pos x="261416" y="156261"/>
              </a:cxn>
              <a:cxn ang="0">
                <a:pos x="60096" y="459767"/>
              </a:cxn>
              <a:cxn ang="0">
                <a:pos x="144229" y="324541"/>
              </a:cxn>
              <a:cxn ang="0">
                <a:pos x="231368" y="417696"/>
              </a:cxn>
              <a:cxn ang="0">
                <a:pos x="216344" y="387646"/>
              </a:cxn>
              <a:cxn ang="0">
                <a:pos x="216344" y="444742"/>
              </a:cxn>
              <a:cxn ang="0">
                <a:pos x="126201" y="348581"/>
              </a:cxn>
              <a:cxn ang="0">
                <a:pos x="42067" y="363606"/>
              </a:cxn>
              <a:cxn ang="0">
                <a:pos x="213339" y="450752"/>
              </a:cxn>
              <a:cxn ang="0">
                <a:pos x="168267" y="483807"/>
              </a:cxn>
              <a:cxn ang="0">
                <a:pos x="225358" y="486812"/>
              </a:cxn>
              <a:cxn ang="0">
                <a:pos x="222353" y="459767"/>
              </a:cxn>
              <a:cxn ang="0">
                <a:pos x="291463" y="444742"/>
              </a:cxn>
              <a:cxn ang="0">
                <a:pos x="222353" y="459767"/>
              </a:cxn>
              <a:cxn ang="0">
                <a:pos x="234373" y="519867"/>
              </a:cxn>
              <a:cxn ang="0">
                <a:pos x="282449" y="510852"/>
              </a:cxn>
              <a:cxn ang="0">
                <a:pos x="306487" y="510852"/>
              </a:cxn>
              <a:cxn ang="0">
                <a:pos x="297473" y="471787"/>
              </a:cxn>
              <a:cxn ang="0">
                <a:pos x="306487" y="510852"/>
              </a:cxn>
              <a:cxn ang="0">
                <a:pos x="330525" y="501837"/>
              </a:cxn>
              <a:cxn ang="0">
                <a:pos x="228363" y="300501"/>
              </a:cxn>
              <a:cxn ang="0">
                <a:pos x="372592" y="273456"/>
              </a:cxn>
              <a:cxn ang="0">
                <a:pos x="342544" y="501837"/>
              </a:cxn>
            </a:cxnLst>
            <a:rect l="0" t="0" r="0" b="0"/>
            <a:pathLst>
              <a:path w="143" h="193">
                <a:moveTo>
                  <a:pt x="87" y="52"/>
                </a:moveTo>
                <a:cubicBezTo>
                  <a:pt x="87" y="35"/>
                  <a:pt x="87" y="35"/>
                  <a:pt x="87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26"/>
                  <a:pt x="73" y="26"/>
                  <a:pt x="73" y="26"/>
                </a:cubicBezTo>
                <a:cubicBezTo>
                  <a:pt x="73" y="26"/>
                  <a:pt x="74" y="26"/>
                  <a:pt x="74" y="26"/>
                </a:cubicBezTo>
                <a:cubicBezTo>
                  <a:pt x="79" y="25"/>
                  <a:pt x="85" y="20"/>
                  <a:pt x="85" y="13"/>
                </a:cubicBezTo>
                <a:cubicBezTo>
                  <a:pt x="85" y="10"/>
                  <a:pt x="84" y="6"/>
                  <a:pt x="81" y="4"/>
                </a:cubicBezTo>
                <a:cubicBezTo>
                  <a:pt x="80" y="2"/>
                  <a:pt x="76" y="0"/>
                  <a:pt x="70" y="1"/>
                </a:cubicBezTo>
                <a:cubicBezTo>
                  <a:pt x="63" y="1"/>
                  <a:pt x="59" y="5"/>
                  <a:pt x="58" y="12"/>
                </a:cubicBezTo>
                <a:cubicBezTo>
                  <a:pt x="58" y="13"/>
                  <a:pt x="58" y="15"/>
                  <a:pt x="60" y="15"/>
                </a:cubicBezTo>
                <a:cubicBezTo>
                  <a:pt x="61" y="15"/>
                  <a:pt x="63" y="14"/>
                  <a:pt x="63" y="12"/>
                </a:cubicBezTo>
                <a:cubicBezTo>
                  <a:pt x="63" y="9"/>
                  <a:pt x="64" y="6"/>
                  <a:pt x="71" y="6"/>
                </a:cubicBezTo>
                <a:cubicBezTo>
                  <a:pt x="74" y="5"/>
                  <a:pt x="76" y="6"/>
                  <a:pt x="78" y="8"/>
                </a:cubicBezTo>
                <a:cubicBezTo>
                  <a:pt x="79" y="9"/>
                  <a:pt x="80" y="11"/>
                  <a:pt x="80" y="13"/>
                </a:cubicBezTo>
                <a:cubicBezTo>
                  <a:pt x="80" y="17"/>
                  <a:pt x="76" y="20"/>
                  <a:pt x="73" y="21"/>
                </a:cubicBezTo>
                <a:cubicBezTo>
                  <a:pt x="71" y="21"/>
                  <a:pt x="70" y="22"/>
                  <a:pt x="69" y="23"/>
                </a:cubicBezTo>
                <a:cubicBezTo>
                  <a:pt x="68" y="26"/>
                  <a:pt x="68" y="26"/>
                  <a:pt x="68" y="26"/>
                </a:cubicBezTo>
                <a:cubicBezTo>
                  <a:pt x="68" y="35"/>
                  <a:pt x="68" y="35"/>
                  <a:pt x="68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52"/>
                  <a:pt x="55" y="52"/>
                  <a:pt x="55" y="52"/>
                </a:cubicBezTo>
                <a:cubicBezTo>
                  <a:pt x="23" y="59"/>
                  <a:pt x="0" y="88"/>
                  <a:pt x="0" y="122"/>
                </a:cubicBezTo>
                <a:cubicBezTo>
                  <a:pt x="0" y="161"/>
                  <a:pt x="32" y="193"/>
                  <a:pt x="71" y="193"/>
                </a:cubicBezTo>
                <a:cubicBezTo>
                  <a:pt x="110" y="193"/>
                  <a:pt x="143" y="161"/>
                  <a:pt x="143" y="122"/>
                </a:cubicBezTo>
                <a:cubicBezTo>
                  <a:pt x="143" y="88"/>
                  <a:pt x="119" y="59"/>
                  <a:pt x="87" y="52"/>
                </a:cubicBezTo>
                <a:close/>
                <a:moveTo>
                  <a:pt x="51" y="168"/>
                </a:moveTo>
                <a:cubicBezTo>
                  <a:pt x="42" y="144"/>
                  <a:pt x="20" y="153"/>
                  <a:pt x="20" y="153"/>
                </a:cubicBezTo>
                <a:cubicBezTo>
                  <a:pt x="27" y="134"/>
                  <a:pt x="4" y="117"/>
                  <a:pt x="4" y="117"/>
                </a:cubicBezTo>
                <a:cubicBezTo>
                  <a:pt x="27" y="125"/>
                  <a:pt x="48" y="108"/>
                  <a:pt x="48" y="108"/>
                </a:cubicBezTo>
                <a:cubicBezTo>
                  <a:pt x="48" y="126"/>
                  <a:pt x="76" y="127"/>
                  <a:pt x="76" y="127"/>
                </a:cubicBezTo>
                <a:cubicBezTo>
                  <a:pt x="75" y="131"/>
                  <a:pt x="76" y="135"/>
                  <a:pt x="77" y="139"/>
                </a:cubicBezTo>
                <a:cubicBezTo>
                  <a:pt x="76" y="140"/>
                  <a:pt x="74" y="142"/>
                  <a:pt x="73" y="145"/>
                </a:cubicBezTo>
                <a:cubicBezTo>
                  <a:pt x="71" y="140"/>
                  <a:pt x="70" y="135"/>
                  <a:pt x="72" y="129"/>
                </a:cubicBezTo>
                <a:cubicBezTo>
                  <a:pt x="72" y="129"/>
                  <a:pt x="66" y="134"/>
                  <a:pt x="72" y="147"/>
                </a:cubicBezTo>
                <a:cubicBezTo>
                  <a:pt x="72" y="148"/>
                  <a:pt x="72" y="148"/>
                  <a:pt x="72" y="148"/>
                </a:cubicBezTo>
                <a:cubicBezTo>
                  <a:pt x="65" y="145"/>
                  <a:pt x="56" y="141"/>
                  <a:pt x="47" y="137"/>
                </a:cubicBezTo>
                <a:cubicBezTo>
                  <a:pt x="45" y="132"/>
                  <a:pt x="41" y="123"/>
                  <a:pt x="42" y="116"/>
                </a:cubicBezTo>
                <a:cubicBezTo>
                  <a:pt x="42" y="116"/>
                  <a:pt x="37" y="120"/>
                  <a:pt x="45" y="136"/>
                </a:cubicBezTo>
                <a:cubicBezTo>
                  <a:pt x="34" y="130"/>
                  <a:pt x="22" y="125"/>
                  <a:pt x="14" y="121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56" y="144"/>
                  <a:pt x="65" y="147"/>
                  <a:pt x="71" y="150"/>
                </a:cubicBezTo>
                <a:cubicBezTo>
                  <a:pt x="71" y="150"/>
                  <a:pt x="71" y="151"/>
                  <a:pt x="71" y="151"/>
                </a:cubicBezTo>
                <a:cubicBezTo>
                  <a:pt x="67" y="152"/>
                  <a:pt x="61" y="154"/>
                  <a:pt x="56" y="161"/>
                </a:cubicBezTo>
                <a:cubicBezTo>
                  <a:pt x="56" y="161"/>
                  <a:pt x="63" y="154"/>
                  <a:pt x="71" y="153"/>
                </a:cubicBezTo>
                <a:cubicBezTo>
                  <a:pt x="72" y="155"/>
                  <a:pt x="73" y="159"/>
                  <a:pt x="75" y="162"/>
                </a:cubicBezTo>
                <a:cubicBezTo>
                  <a:pt x="62" y="161"/>
                  <a:pt x="51" y="168"/>
                  <a:pt x="51" y="168"/>
                </a:cubicBezTo>
                <a:close/>
                <a:moveTo>
                  <a:pt x="74" y="153"/>
                </a:moveTo>
                <a:cubicBezTo>
                  <a:pt x="72" y="147"/>
                  <a:pt x="76" y="140"/>
                  <a:pt x="83" y="139"/>
                </a:cubicBezTo>
                <a:cubicBezTo>
                  <a:pt x="89" y="137"/>
                  <a:pt x="96" y="141"/>
                  <a:pt x="97" y="148"/>
                </a:cubicBezTo>
                <a:cubicBezTo>
                  <a:pt x="99" y="154"/>
                  <a:pt x="95" y="161"/>
                  <a:pt x="88" y="162"/>
                </a:cubicBezTo>
                <a:cubicBezTo>
                  <a:pt x="82" y="164"/>
                  <a:pt x="75" y="160"/>
                  <a:pt x="74" y="153"/>
                </a:cubicBezTo>
                <a:close/>
                <a:moveTo>
                  <a:pt x="88" y="179"/>
                </a:moveTo>
                <a:cubicBezTo>
                  <a:pt x="84" y="180"/>
                  <a:pt x="79" y="178"/>
                  <a:pt x="78" y="173"/>
                </a:cubicBezTo>
                <a:cubicBezTo>
                  <a:pt x="77" y="169"/>
                  <a:pt x="80" y="164"/>
                  <a:pt x="84" y="163"/>
                </a:cubicBezTo>
                <a:cubicBezTo>
                  <a:pt x="89" y="162"/>
                  <a:pt x="93" y="165"/>
                  <a:pt x="94" y="170"/>
                </a:cubicBezTo>
                <a:cubicBezTo>
                  <a:pt x="95" y="174"/>
                  <a:pt x="93" y="178"/>
                  <a:pt x="88" y="179"/>
                </a:cubicBezTo>
                <a:close/>
                <a:moveTo>
                  <a:pt x="102" y="170"/>
                </a:moveTo>
                <a:cubicBezTo>
                  <a:pt x="98" y="171"/>
                  <a:pt x="95" y="168"/>
                  <a:pt x="94" y="165"/>
                </a:cubicBezTo>
                <a:cubicBezTo>
                  <a:pt x="93" y="161"/>
                  <a:pt x="95" y="158"/>
                  <a:pt x="99" y="157"/>
                </a:cubicBezTo>
                <a:cubicBezTo>
                  <a:pt x="102" y="156"/>
                  <a:pt x="106" y="159"/>
                  <a:pt x="107" y="162"/>
                </a:cubicBezTo>
                <a:cubicBezTo>
                  <a:pt x="107" y="165"/>
                  <a:pt x="105" y="169"/>
                  <a:pt x="102" y="170"/>
                </a:cubicBezTo>
                <a:close/>
                <a:moveTo>
                  <a:pt x="114" y="167"/>
                </a:moveTo>
                <a:cubicBezTo>
                  <a:pt x="111" y="173"/>
                  <a:pt x="110" y="167"/>
                  <a:pt x="110" y="167"/>
                </a:cubicBezTo>
                <a:cubicBezTo>
                  <a:pt x="110" y="141"/>
                  <a:pt x="85" y="133"/>
                  <a:pt x="85" y="133"/>
                </a:cubicBezTo>
                <a:cubicBezTo>
                  <a:pt x="95" y="110"/>
                  <a:pt x="76" y="100"/>
                  <a:pt x="76" y="100"/>
                </a:cubicBezTo>
                <a:cubicBezTo>
                  <a:pt x="93" y="91"/>
                  <a:pt x="91" y="64"/>
                  <a:pt x="91" y="64"/>
                </a:cubicBezTo>
                <a:cubicBezTo>
                  <a:pt x="99" y="86"/>
                  <a:pt x="124" y="91"/>
                  <a:pt x="124" y="91"/>
                </a:cubicBezTo>
                <a:cubicBezTo>
                  <a:pt x="112" y="102"/>
                  <a:pt x="128" y="124"/>
                  <a:pt x="128" y="124"/>
                </a:cubicBezTo>
                <a:cubicBezTo>
                  <a:pt x="114" y="131"/>
                  <a:pt x="114" y="167"/>
                  <a:pt x="114" y="16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8" name="Freeform 267"/>
          <p:cNvSpPr/>
          <p:nvPr/>
        </p:nvSpPr>
        <p:spPr>
          <a:xfrm>
            <a:off x="4484688" y="5972175"/>
            <a:ext cx="122237" cy="242888"/>
          </a:xfrm>
          <a:custGeom>
            <a:avLst/>
            <a:gdLst/>
            <a:ahLst/>
            <a:cxnLst>
              <a:cxn ang="0">
                <a:pos x="80847" y="195335"/>
              </a:cxn>
              <a:cxn ang="0">
                <a:pos x="65875" y="123211"/>
              </a:cxn>
              <a:cxn ang="0">
                <a:pos x="98812" y="60103"/>
              </a:cxn>
              <a:cxn ang="0">
                <a:pos x="62881" y="114196"/>
              </a:cxn>
              <a:cxn ang="0">
                <a:pos x="32937" y="0"/>
              </a:cxn>
              <a:cxn ang="0">
                <a:pos x="56892" y="99170"/>
              </a:cxn>
              <a:cxn ang="0">
                <a:pos x="0" y="78134"/>
              </a:cxn>
              <a:cxn ang="0">
                <a:pos x="56892" y="108185"/>
              </a:cxn>
              <a:cxn ang="0">
                <a:pos x="77852" y="192329"/>
              </a:cxn>
              <a:cxn ang="0">
                <a:pos x="17966" y="177304"/>
              </a:cxn>
              <a:cxn ang="0">
                <a:pos x="77852" y="201345"/>
              </a:cxn>
              <a:cxn ang="0">
                <a:pos x="86835" y="243417"/>
              </a:cxn>
              <a:cxn ang="0">
                <a:pos x="83841" y="207355"/>
              </a:cxn>
              <a:cxn ang="0">
                <a:pos x="83841" y="207355"/>
              </a:cxn>
              <a:cxn ang="0">
                <a:pos x="122767" y="150257"/>
              </a:cxn>
              <a:cxn ang="0">
                <a:pos x="80847" y="195335"/>
              </a:cxn>
            </a:cxnLst>
            <a:rect l="0" t="0" r="0" b="0"/>
            <a:pathLst>
              <a:path w="41" h="81">
                <a:moveTo>
                  <a:pt x="27" y="65"/>
                </a:moveTo>
                <a:cubicBezTo>
                  <a:pt x="26" y="58"/>
                  <a:pt x="24" y="48"/>
                  <a:pt x="22" y="41"/>
                </a:cubicBezTo>
                <a:cubicBezTo>
                  <a:pt x="24" y="28"/>
                  <a:pt x="29" y="22"/>
                  <a:pt x="33" y="20"/>
                </a:cubicBezTo>
                <a:cubicBezTo>
                  <a:pt x="24" y="25"/>
                  <a:pt x="22" y="34"/>
                  <a:pt x="21" y="38"/>
                </a:cubicBezTo>
                <a:cubicBezTo>
                  <a:pt x="16" y="16"/>
                  <a:pt x="11" y="0"/>
                  <a:pt x="11" y="0"/>
                </a:cubicBezTo>
                <a:cubicBezTo>
                  <a:pt x="13" y="9"/>
                  <a:pt x="16" y="21"/>
                  <a:pt x="19" y="33"/>
                </a:cubicBezTo>
                <a:cubicBezTo>
                  <a:pt x="5" y="23"/>
                  <a:pt x="0" y="26"/>
                  <a:pt x="0" y="26"/>
                </a:cubicBezTo>
                <a:cubicBezTo>
                  <a:pt x="7" y="27"/>
                  <a:pt x="15" y="32"/>
                  <a:pt x="19" y="36"/>
                </a:cubicBezTo>
                <a:cubicBezTo>
                  <a:pt x="21" y="45"/>
                  <a:pt x="24" y="57"/>
                  <a:pt x="26" y="64"/>
                </a:cubicBezTo>
                <a:cubicBezTo>
                  <a:pt x="13" y="54"/>
                  <a:pt x="6" y="59"/>
                  <a:pt x="6" y="59"/>
                </a:cubicBezTo>
                <a:cubicBezTo>
                  <a:pt x="16" y="57"/>
                  <a:pt x="23" y="63"/>
                  <a:pt x="26" y="67"/>
                </a:cubicBezTo>
                <a:cubicBezTo>
                  <a:pt x="28" y="75"/>
                  <a:pt x="29" y="81"/>
                  <a:pt x="29" y="81"/>
                </a:cubicBezTo>
                <a:cubicBezTo>
                  <a:pt x="29" y="77"/>
                  <a:pt x="29" y="73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58"/>
                  <a:pt x="41" y="50"/>
                  <a:pt x="41" y="50"/>
                </a:cubicBezTo>
                <a:cubicBezTo>
                  <a:pt x="30" y="53"/>
                  <a:pt x="28" y="63"/>
                  <a:pt x="27" y="65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29" name="Freeform 268"/>
          <p:cNvSpPr/>
          <p:nvPr/>
        </p:nvSpPr>
        <p:spPr>
          <a:xfrm>
            <a:off x="4764088" y="5851525"/>
            <a:ext cx="319087" cy="117475"/>
          </a:xfrm>
          <a:custGeom>
            <a:avLst/>
            <a:gdLst/>
            <a:ahLst/>
            <a:cxnLst>
              <a:cxn ang="0">
                <a:pos x="304540" y="0"/>
              </a:cxn>
              <a:cxn ang="0">
                <a:pos x="15076" y="0"/>
              </a:cxn>
              <a:cxn ang="0">
                <a:pos x="0" y="15197"/>
              </a:cxn>
              <a:cxn ang="0">
                <a:pos x="0" y="103336"/>
              </a:cxn>
              <a:cxn ang="0">
                <a:pos x="15076" y="118533"/>
              </a:cxn>
              <a:cxn ang="0">
                <a:pos x="304540" y="118533"/>
              </a:cxn>
              <a:cxn ang="0">
                <a:pos x="319616" y="103336"/>
              </a:cxn>
              <a:cxn ang="0">
                <a:pos x="319616" y="15197"/>
              </a:cxn>
              <a:cxn ang="0">
                <a:pos x="304540" y="0"/>
              </a:cxn>
            </a:cxnLst>
            <a:rect l="0" t="0" r="0" b="0"/>
            <a:pathLst>
              <a:path w="106" h="39">
                <a:moveTo>
                  <a:pt x="10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7"/>
                  <a:pt x="2" y="39"/>
                  <a:pt x="5" y="39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4" y="39"/>
                  <a:pt x="106" y="37"/>
                  <a:pt x="106" y="34"/>
                </a:cubicBezTo>
                <a:cubicBezTo>
                  <a:pt x="106" y="5"/>
                  <a:pt x="106" y="5"/>
                  <a:pt x="106" y="5"/>
                </a:cubicBezTo>
                <a:cubicBezTo>
                  <a:pt x="106" y="3"/>
                  <a:pt x="104" y="0"/>
                  <a:pt x="101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0" name="Freeform 269"/>
          <p:cNvSpPr>
            <a:spLocks noEditPoints="1"/>
          </p:cNvSpPr>
          <p:nvPr/>
        </p:nvSpPr>
        <p:spPr>
          <a:xfrm>
            <a:off x="4560888" y="5980113"/>
            <a:ext cx="501650" cy="369887"/>
          </a:xfrm>
          <a:custGeom>
            <a:avLst/>
            <a:gdLst/>
            <a:ahLst/>
            <a:cxnLst>
              <a:cxn ang="0">
                <a:pos x="498645" y="0"/>
              </a:cxn>
              <a:cxn ang="0">
                <a:pos x="249323" y="0"/>
              </a:cxn>
              <a:cxn ang="0">
                <a:pos x="255330" y="117449"/>
              </a:cxn>
              <a:cxn ang="0">
                <a:pos x="255330" y="117449"/>
              </a:cxn>
              <a:cxn ang="0">
                <a:pos x="192249" y="189726"/>
              </a:cxn>
              <a:cxn ang="0">
                <a:pos x="96124" y="192737"/>
              </a:cxn>
              <a:cxn ang="0">
                <a:pos x="12016" y="340302"/>
              </a:cxn>
              <a:cxn ang="0">
                <a:pos x="6008" y="340302"/>
              </a:cxn>
              <a:cxn ang="0">
                <a:pos x="6008" y="370417"/>
              </a:cxn>
              <a:cxn ang="0">
                <a:pos x="24031" y="370417"/>
              </a:cxn>
              <a:cxn ang="0">
                <a:pos x="24031" y="370417"/>
              </a:cxn>
              <a:cxn ang="0">
                <a:pos x="198256" y="370417"/>
              </a:cxn>
              <a:cxn ang="0">
                <a:pos x="198256" y="370417"/>
              </a:cxn>
              <a:cxn ang="0">
                <a:pos x="198256" y="370417"/>
              </a:cxn>
              <a:cxn ang="0">
                <a:pos x="198256" y="370417"/>
              </a:cxn>
              <a:cxn ang="0">
                <a:pos x="330427" y="370417"/>
              </a:cxn>
              <a:cxn ang="0">
                <a:pos x="492637" y="370417"/>
              </a:cxn>
              <a:cxn ang="0">
                <a:pos x="498645" y="340302"/>
              </a:cxn>
              <a:cxn ang="0">
                <a:pos x="471610" y="183703"/>
              </a:cxn>
              <a:cxn ang="0">
                <a:pos x="498645" y="0"/>
              </a:cxn>
              <a:cxn ang="0">
                <a:pos x="333431" y="36138"/>
              </a:cxn>
              <a:cxn ang="0">
                <a:pos x="333431" y="33127"/>
              </a:cxn>
              <a:cxn ang="0">
                <a:pos x="339439" y="30115"/>
              </a:cxn>
              <a:cxn ang="0">
                <a:pos x="393509" y="30115"/>
              </a:cxn>
              <a:cxn ang="0">
                <a:pos x="399517" y="33127"/>
              </a:cxn>
              <a:cxn ang="0">
                <a:pos x="399517" y="36138"/>
              </a:cxn>
              <a:cxn ang="0">
                <a:pos x="399517" y="81311"/>
              </a:cxn>
              <a:cxn ang="0">
                <a:pos x="399517" y="84323"/>
              </a:cxn>
              <a:cxn ang="0">
                <a:pos x="393509" y="87334"/>
              </a:cxn>
              <a:cxn ang="0">
                <a:pos x="339439" y="87334"/>
              </a:cxn>
              <a:cxn ang="0">
                <a:pos x="333431" y="84323"/>
              </a:cxn>
              <a:cxn ang="0">
                <a:pos x="333431" y="81311"/>
              </a:cxn>
              <a:cxn ang="0">
                <a:pos x="333431" y="36138"/>
              </a:cxn>
              <a:cxn ang="0">
                <a:pos x="273354" y="15058"/>
              </a:cxn>
              <a:cxn ang="0">
                <a:pos x="327424" y="33127"/>
              </a:cxn>
              <a:cxn ang="0">
                <a:pos x="327424" y="84323"/>
              </a:cxn>
              <a:cxn ang="0">
                <a:pos x="273354" y="102392"/>
              </a:cxn>
              <a:cxn ang="0">
                <a:pos x="273354" y="15058"/>
              </a:cxn>
              <a:cxn ang="0">
                <a:pos x="408529" y="135518"/>
              </a:cxn>
              <a:cxn ang="0">
                <a:pos x="393509" y="159611"/>
              </a:cxn>
              <a:cxn ang="0">
                <a:pos x="366474" y="99380"/>
              </a:cxn>
              <a:cxn ang="0">
                <a:pos x="339439" y="159611"/>
              </a:cxn>
              <a:cxn ang="0">
                <a:pos x="324420" y="135518"/>
              </a:cxn>
              <a:cxn ang="0">
                <a:pos x="279361" y="138530"/>
              </a:cxn>
              <a:cxn ang="0">
                <a:pos x="327424" y="90346"/>
              </a:cxn>
              <a:cxn ang="0">
                <a:pos x="333431" y="93357"/>
              </a:cxn>
              <a:cxn ang="0">
                <a:pos x="399517" y="93357"/>
              </a:cxn>
              <a:cxn ang="0">
                <a:pos x="405525" y="90346"/>
              </a:cxn>
              <a:cxn ang="0">
                <a:pos x="450583" y="138530"/>
              </a:cxn>
              <a:cxn ang="0">
                <a:pos x="408529" y="135518"/>
              </a:cxn>
              <a:cxn ang="0">
                <a:pos x="462598" y="102392"/>
              </a:cxn>
              <a:cxn ang="0">
                <a:pos x="405525" y="87334"/>
              </a:cxn>
              <a:cxn ang="0">
                <a:pos x="405525" y="87334"/>
              </a:cxn>
              <a:cxn ang="0">
                <a:pos x="405525" y="33127"/>
              </a:cxn>
              <a:cxn ang="0">
                <a:pos x="405525" y="33127"/>
              </a:cxn>
              <a:cxn ang="0">
                <a:pos x="462598" y="15058"/>
              </a:cxn>
              <a:cxn ang="0">
                <a:pos x="462598" y="102392"/>
              </a:cxn>
            </a:cxnLst>
            <a:rect l="0" t="0" r="0" b="0"/>
            <a:pathLst>
              <a:path w="167" h="123">
                <a:moveTo>
                  <a:pt x="166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39"/>
                  <a:pt x="85" y="39"/>
                  <a:pt x="85" y="39"/>
                </a:cubicBezTo>
                <a:cubicBezTo>
                  <a:pt x="85" y="39"/>
                  <a:pt x="87" y="65"/>
                  <a:pt x="64" y="63"/>
                </a:cubicBezTo>
                <a:cubicBezTo>
                  <a:pt x="46" y="59"/>
                  <a:pt x="32" y="64"/>
                  <a:pt x="32" y="64"/>
                </a:cubicBezTo>
                <a:cubicBezTo>
                  <a:pt x="0" y="75"/>
                  <a:pt x="1" y="100"/>
                  <a:pt x="4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2" y="123"/>
                  <a:pt x="2" y="123"/>
                  <a:pt x="2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112" y="100"/>
                  <a:pt x="110" y="123"/>
                  <a:pt x="110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6" y="113"/>
                  <a:pt x="166" y="113"/>
                  <a:pt x="166" y="113"/>
                </a:cubicBezTo>
                <a:cubicBezTo>
                  <a:pt x="167" y="92"/>
                  <a:pt x="161" y="71"/>
                  <a:pt x="157" y="61"/>
                </a:cubicBezTo>
                <a:lnTo>
                  <a:pt x="166" y="0"/>
                </a:lnTo>
                <a:close/>
                <a:moveTo>
                  <a:pt x="111" y="12"/>
                </a:moveTo>
                <a:cubicBezTo>
                  <a:pt x="111" y="12"/>
                  <a:pt x="111" y="12"/>
                  <a:pt x="111" y="11"/>
                </a:cubicBezTo>
                <a:cubicBezTo>
                  <a:pt x="112" y="11"/>
                  <a:pt x="112" y="10"/>
                  <a:pt x="113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2" y="10"/>
                  <a:pt x="133" y="11"/>
                  <a:pt x="133" y="11"/>
                </a:cubicBezTo>
                <a:cubicBezTo>
                  <a:pt x="133" y="12"/>
                  <a:pt x="133" y="12"/>
                  <a:pt x="133" y="12"/>
                </a:cubicBezTo>
                <a:cubicBezTo>
                  <a:pt x="133" y="27"/>
                  <a:pt x="133" y="27"/>
                  <a:pt x="133" y="27"/>
                </a:cubicBezTo>
                <a:cubicBezTo>
                  <a:pt x="133" y="27"/>
                  <a:pt x="133" y="28"/>
                  <a:pt x="133" y="28"/>
                </a:cubicBezTo>
                <a:cubicBezTo>
                  <a:pt x="133" y="29"/>
                  <a:pt x="132" y="29"/>
                  <a:pt x="131" y="29"/>
                </a:cubicBezTo>
                <a:cubicBezTo>
                  <a:pt x="113" y="29"/>
                  <a:pt x="113" y="29"/>
                  <a:pt x="113" y="29"/>
                </a:cubicBezTo>
                <a:cubicBezTo>
                  <a:pt x="112" y="29"/>
                  <a:pt x="112" y="29"/>
                  <a:pt x="111" y="28"/>
                </a:cubicBezTo>
                <a:cubicBezTo>
                  <a:pt x="111" y="28"/>
                  <a:pt x="111" y="27"/>
                  <a:pt x="111" y="27"/>
                </a:cubicBezTo>
                <a:lnTo>
                  <a:pt x="111" y="12"/>
                </a:lnTo>
                <a:close/>
                <a:moveTo>
                  <a:pt x="91" y="5"/>
                </a:moveTo>
                <a:cubicBezTo>
                  <a:pt x="98" y="5"/>
                  <a:pt x="105" y="8"/>
                  <a:pt x="109" y="11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98" y="34"/>
                  <a:pt x="91" y="34"/>
                  <a:pt x="91" y="34"/>
                </a:cubicBezTo>
                <a:lnTo>
                  <a:pt x="91" y="5"/>
                </a:lnTo>
                <a:close/>
                <a:moveTo>
                  <a:pt x="136" y="45"/>
                </a:moveTo>
                <a:cubicBezTo>
                  <a:pt x="131" y="53"/>
                  <a:pt x="131" y="53"/>
                  <a:pt x="131" y="53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93" y="46"/>
                  <a:pt x="93" y="46"/>
                  <a:pt x="93" y="46"/>
                </a:cubicBezTo>
                <a:cubicBezTo>
                  <a:pt x="109" y="30"/>
                  <a:pt x="109" y="30"/>
                  <a:pt x="109" y="30"/>
                </a:cubicBezTo>
                <a:cubicBezTo>
                  <a:pt x="110" y="30"/>
                  <a:pt x="111" y="31"/>
                  <a:pt x="111" y="31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4" y="31"/>
                  <a:pt x="134" y="31"/>
                  <a:pt x="135" y="30"/>
                </a:cubicBezTo>
                <a:cubicBezTo>
                  <a:pt x="150" y="46"/>
                  <a:pt x="150" y="46"/>
                  <a:pt x="150" y="46"/>
                </a:cubicBezTo>
                <a:lnTo>
                  <a:pt x="136" y="45"/>
                </a:lnTo>
                <a:close/>
                <a:moveTo>
                  <a:pt x="154" y="34"/>
                </a:moveTo>
                <a:cubicBezTo>
                  <a:pt x="154" y="34"/>
                  <a:pt x="146" y="34"/>
                  <a:pt x="135" y="29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40" y="8"/>
                  <a:pt x="147" y="5"/>
                  <a:pt x="154" y="5"/>
                </a:cubicBezTo>
                <a:lnTo>
                  <a:pt x="154" y="3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1" name="Freeform 270"/>
          <p:cNvSpPr/>
          <p:nvPr/>
        </p:nvSpPr>
        <p:spPr>
          <a:xfrm>
            <a:off x="5584825" y="6099175"/>
            <a:ext cx="33338" cy="47625"/>
          </a:xfrm>
          <a:custGeom>
            <a:avLst/>
            <a:gdLst/>
            <a:ahLst/>
            <a:cxnLst>
              <a:cxn ang="0">
                <a:pos x="18473" y="0"/>
              </a:cxn>
              <a:cxn ang="0">
                <a:pos x="6158" y="6086"/>
              </a:cxn>
              <a:cxn ang="0">
                <a:pos x="0" y="24342"/>
              </a:cxn>
              <a:cxn ang="0">
                <a:pos x="6158" y="42599"/>
              </a:cxn>
              <a:cxn ang="0">
                <a:pos x="18473" y="48684"/>
              </a:cxn>
              <a:cxn ang="0">
                <a:pos x="30788" y="42599"/>
              </a:cxn>
              <a:cxn ang="0">
                <a:pos x="33867" y="24342"/>
              </a:cxn>
              <a:cxn ang="0">
                <a:pos x="30788" y="6086"/>
              </a:cxn>
              <a:cxn ang="0">
                <a:pos x="18473" y="0"/>
              </a:cxn>
            </a:cxnLst>
            <a:rect l="0" t="0" r="0" b="0"/>
            <a:pathLst>
              <a:path w="11" h="16">
                <a:moveTo>
                  <a:pt x="6" y="0"/>
                </a:moveTo>
                <a:cubicBezTo>
                  <a:pt x="4" y="0"/>
                  <a:pt x="3" y="0"/>
                  <a:pt x="2" y="2"/>
                </a:cubicBezTo>
                <a:cubicBezTo>
                  <a:pt x="1" y="3"/>
                  <a:pt x="0" y="5"/>
                  <a:pt x="0" y="8"/>
                </a:cubicBezTo>
                <a:cubicBezTo>
                  <a:pt x="0" y="10"/>
                  <a:pt x="1" y="12"/>
                  <a:pt x="2" y="14"/>
                </a:cubicBezTo>
                <a:cubicBezTo>
                  <a:pt x="3" y="15"/>
                  <a:pt x="4" y="16"/>
                  <a:pt x="6" y="16"/>
                </a:cubicBezTo>
                <a:cubicBezTo>
                  <a:pt x="8" y="16"/>
                  <a:pt x="9" y="15"/>
                  <a:pt x="10" y="14"/>
                </a:cubicBezTo>
                <a:cubicBezTo>
                  <a:pt x="11" y="12"/>
                  <a:pt x="11" y="10"/>
                  <a:pt x="11" y="8"/>
                </a:cubicBezTo>
                <a:cubicBezTo>
                  <a:pt x="11" y="5"/>
                  <a:pt x="11" y="3"/>
                  <a:pt x="10" y="2"/>
                </a:cubicBezTo>
                <a:cubicBezTo>
                  <a:pt x="9" y="0"/>
                  <a:pt x="8" y="0"/>
                  <a:pt x="6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2" name="Freeform 271"/>
          <p:cNvSpPr/>
          <p:nvPr/>
        </p:nvSpPr>
        <p:spPr>
          <a:xfrm>
            <a:off x="5805488" y="6094413"/>
            <a:ext cx="28575" cy="17462"/>
          </a:xfrm>
          <a:custGeom>
            <a:avLst/>
            <a:gdLst/>
            <a:ahLst/>
            <a:cxnLst>
              <a:cxn ang="0">
                <a:pos x="14817" y="0"/>
              </a:cxn>
              <a:cxn ang="0">
                <a:pos x="2963" y="6773"/>
              </a:cxn>
              <a:cxn ang="0">
                <a:pos x="0" y="16933"/>
              </a:cxn>
              <a:cxn ang="0">
                <a:pos x="29633" y="16933"/>
              </a:cxn>
              <a:cxn ang="0">
                <a:pos x="23706" y="6773"/>
              </a:cxn>
              <a:cxn ang="0">
                <a:pos x="14817" y="0"/>
              </a:cxn>
            </a:cxnLst>
            <a:rect l="0" t="0" r="0" b="0"/>
            <a:pathLst>
              <a:path w="10" h="5">
                <a:moveTo>
                  <a:pt x="5" y="0"/>
                </a:moveTo>
                <a:cubicBezTo>
                  <a:pt x="3" y="0"/>
                  <a:pt x="2" y="1"/>
                  <a:pt x="1" y="2"/>
                </a:cubicBezTo>
                <a:cubicBezTo>
                  <a:pt x="0" y="2"/>
                  <a:pt x="0" y="4"/>
                  <a:pt x="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4"/>
                  <a:pt x="9" y="2"/>
                  <a:pt x="8" y="2"/>
                </a:cubicBezTo>
                <a:cubicBezTo>
                  <a:pt x="8" y="1"/>
                  <a:pt x="6" y="0"/>
                  <a:pt x="5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3" name="Freeform 272"/>
          <p:cNvSpPr>
            <a:spLocks noEditPoints="1"/>
          </p:cNvSpPr>
          <p:nvPr/>
        </p:nvSpPr>
        <p:spPr>
          <a:xfrm>
            <a:off x="5370513" y="5876925"/>
            <a:ext cx="565150" cy="495300"/>
          </a:xfrm>
          <a:custGeom>
            <a:avLst/>
            <a:gdLst/>
            <a:ahLst/>
            <a:cxnLst>
              <a:cxn ang="0">
                <a:pos x="565149" y="147089"/>
              </a:cxn>
              <a:cxn ang="0">
                <a:pos x="408831" y="3002"/>
              </a:cxn>
              <a:cxn ang="0">
                <a:pos x="303617" y="57035"/>
              </a:cxn>
              <a:cxn ang="0">
                <a:pos x="282575" y="84051"/>
              </a:cxn>
              <a:cxn ang="0">
                <a:pos x="261532" y="57035"/>
              </a:cxn>
              <a:cxn ang="0">
                <a:pos x="156318" y="3002"/>
              </a:cxn>
              <a:cxn ang="0">
                <a:pos x="0" y="147089"/>
              </a:cxn>
              <a:cxn ang="0">
                <a:pos x="0" y="162098"/>
              </a:cxn>
              <a:cxn ang="0">
                <a:pos x="267544" y="486295"/>
              </a:cxn>
              <a:cxn ang="0">
                <a:pos x="282575" y="495300"/>
              </a:cxn>
              <a:cxn ang="0">
                <a:pos x="297605" y="486295"/>
              </a:cxn>
              <a:cxn ang="0">
                <a:pos x="565149" y="162098"/>
              </a:cxn>
              <a:cxn ang="0">
                <a:pos x="565149" y="147089"/>
              </a:cxn>
              <a:cxn ang="0">
                <a:pos x="171348" y="291176"/>
              </a:cxn>
              <a:cxn ang="0">
                <a:pos x="75153" y="291176"/>
              </a:cxn>
              <a:cxn ang="0">
                <a:pos x="75153" y="162098"/>
              </a:cxn>
              <a:cxn ang="0">
                <a:pos x="114232" y="162098"/>
              </a:cxn>
              <a:cxn ang="0">
                <a:pos x="114232" y="258156"/>
              </a:cxn>
              <a:cxn ang="0">
                <a:pos x="171348" y="258156"/>
              </a:cxn>
              <a:cxn ang="0">
                <a:pos x="171348" y="291176"/>
              </a:cxn>
              <a:cxn ang="0">
                <a:pos x="267544" y="279169"/>
              </a:cxn>
              <a:cxn ang="0">
                <a:pos x="231471" y="294178"/>
              </a:cxn>
              <a:cxn ang="0">
                <a:pos x="195397" y="279169"/>
              </a:cxn>
              <a:cxn ang="0">
                <a:pos x="180367" y="246149"/>
              </a:cxn>
              <a:cxn ang="0">
                <a:pos x="195397" y="210127"/>
              </a:cxn>
              <a:cxn ang="0">
                <a:pos x="231471" y="195118"/>
              </a:cxn>
              <a:cxn ang="0">
                <a:pos x="267544" y="210127"/>
              </a:cxn>
              <a:cxn ang="0">
                <a:pos x="282575" y="246149"/>
              </a:cxn>
              <a:cxn ang="0">
                <a:pos x="267544" y="279169"/>
              </a:cxn>
              <a:cxn ang="0">
                <a:pos x="360733" y="291176"/>
              </a:cxn>
              <a:cxn ang="0">
                <a:pos x="318648" y="291176"/>
              </a:cxn>
              <a:cxn ang="0">
                <a:pos x="288587" y="198120"/>
              </a:cxn>
              <a:cxn ang="0">
                <a:pos x="321654" y="198120"/>
              </a:cxn>
              <a:cxn ang="0">
                <a:pos x="339691" y="252153"/>
              </a:cxn>
              <a:cxn ang="0">
                <a:pos x="354721" y="198120"/>
              </a:cxn>
              <a:cxn ang="0">
                <a:pos x="390795" y="198120"/>
              </a:cxn>
              <a:cxn ang="0">
                <a:pos x="360733" y="291176"/>
              </a:cxn>
              <a:cxn ang="0">
                <a:pos x="435886" y="264160"/>
              </a:cxn>
              <a:cxn ang="0">
                <a:pos x="450917" y="270164"/>
              </a:cxn>
              <a:cxn ang="0">
                <a:pos x="456929" y="267162"/>
              </a:cxn>
              <a:cxn ang="0">
                <a:pos x="462941" y="264160"/>
              </a:cxn>
              <a:cxn ang="0">
                <a:pos x="496008" y="264160"/>
              </a:cxn>
              <a:cxn ang="0">
                <a:pos x="477972" y="285173"/>
              </a:cxn>
              <a:cxn ang="0">
                <a:pos x="447911" y="294178"/>
              </a:cxn>
              <a:cxn ang="0">
                <a:pos x="408831" y="279169"/>
              </a:cxn>
              <a:cxn ang="0">
                <a:pos x="396807" y="243147"/>
              </a:cxn>
              <a:cxn ang="0">
                <a:pos x="411837" y="210127"/>
              </a:cxn>
              <a:cxn ang="0">
                <a:pos x="447911" y="195118"/>
              </a:cxn>
              <a:cxn ang="0">
                <a:pos x="483984" y="213129"/>
              </a:cxn>
              <a:cxn ang="0">
                <a:pos x="499015" y="255155"/>
              </a:cxn>
              <a:cxn ang="0">
                <a:pos x="429874" y="255155"/>
              </a:cxn>
              <a:cxn ang="0">
                <a:pos x="435886" y="264160"/>
              </a:cxn>
            </a:cxnLst>
            <a:rect l="0" t="0" r="0" b="0"/>
            <a:pathLst>
              <a:path w="188" h="165">
                <a:moveTo>
                  <a:pt x="188" y="49"/>
                </a:moveTo>
                <a:cubicBezTo>
                  <a:pt x="186" y="21"/>
                  <a:pt x="163" y="0"/>
                  <a:pt x="136" y="1"/>
                </a:cubicBezTo>
                <a:cubicBezTo>
                  <a:pt x="122" y="2"/>
                  <a:pt x="110" y="9"/>
                  <a:pt x="101" y="19"/>
                </a:cubicBezTo>
                <a:cubicBezTo>
                  <a:pt x="99" y="22"/>
                  <a:pt x="96" y="25"/>
                  <a:pt x="94" y="28"/>
                </a:cubicBezTo>
                <a:cubicBezTo>
                  <a:pt x="92" y="25"/>
                  <a:pt x="89" y="22"/>
                  <a:pt x="87" y="19"/>
                </a:cubicBezTo>
                <a:cubicBezTo>
                  <a:pt x="78" y="9"/>
                  <a:pt x="66" y="2"/>
                  <a:pt x="52" y="1"/>
                </a:cubicBezTo>
                <a:cubicBezTo>
                  <a:pt x="25" y="0"/>
                  <a:pt x="1" y="21"/>
                  <a:pt x="0" y="49"/>
                </a:cubicBezTo>
                <a:cubicBezTo>
                  <a:pt x="0" y="50"/>
                  <a:pt x="0" y="52"/>
                  <a:pt x="0" y="54"/>
                </a:cubicBezTo>
                <a:cubicBezTo>
                  <a:pt x="0" y="72"/>
                  <a:pt x="11" y="119"/>
                  <a:pt x="89" y="162"/>
                </a:cubicBezTo>
                <a:cubicBezTo>
                  <a:pt x="91" y="163"/>
                  <a:pt x="92" y="164"/>
                  <a:pt x="94" y="165"/>
                </a:cubicBezTo>
                <a:cubicBezTo>
                  <a:pt x="96" y="164"/>
                  <a:pt x="97" y="163"/>
                  <a:pt x="99" y="162"/>
                </a:cubicBezTo>
                <a:cubicBezTo>
                  <a:pt x="177" y="119"/>
                  <a:pt x="187" y="72"/>
                  <a:pt x="188" y="54"/>
                </a:cubicBezTo>
                <a:cubicBezTo>
                  <a:pt x="188" y="52"/>
                  <a:pt x="188" y="50"/>
                  <a:pt x="188" y="49"/>
                </a:cubicBezTo>
                <a:close/>
                <a:moveTo>
                  <a:pt x="57" y="97"/>
                </a:moveTo>
                <a:cubicBezTo>
                  <a:pt x="25" y="97"/>
                  <a:pt x="25" y="97"/>
                  <a:pt x="25" y="97"/>
                </a:cubicBezTo>
                <a:cubicBezTo>
                  <a:pt x="25" y="54"/>
                  <a:pt x="25" y="54"/>
                  <a:pt x="25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86"/>
                  <a:pt x="38" y="86"/>
                  <a:pt x="38" y="86"/>
                </a:cubicBezTo>
                <a:cubicBezTo>
                  <a:pt x="57" y="86"/>
                  <a:pt x="57" y="86"/>
                  <a:pt x="57" y="86"/>
                </a:cubicBezTo>
                <a:lnTo>
                  <a:pt x="57" y="97"/>
                </a:lnTo>
                <a:close/>
                <a:moveTo>
                  <a:pt x="89" y="93"/>
                </a:moveTo>
                <a:cubicBezTo>
                  <a:pt x="86" y="96"/>
                  <a:pt x="82" y="98"/>
                  <a:pt x="77" y="98"/>
                </a:cubicBezTo>
                <a:cubicBezTo>
                  <a:pt x="72" y="98"/>
                  <a:pt x="68" y="96"/>
                  <a:pt x="65" y="93"/>
                </a:cubicBezTo>
                <a:cubicBezTo>
                  <a:pt x="61" y="90"/>
                  <a:pt x="60" y="86"/>
                  <a:pt x="60" y="82"/>
                </a:cubicBezTo>
                <a:cubicBezTo>
                  <a:pt x="60" y="77"/>
                  <a:pt x="61" y="73"/>
                  <a:pt x="65" y="70"/>
                </a:cubicBezTo>
                <a:cubicBezTo>
                  <a:pt x="68" y="67"/>
                  <a:pt x="72" y="65"/>
                  <a:pt x="77" y="65"/>
                </a:cubicBezTo>
                <a:cubicBezTo>
                  <a:pt x="82" y="65"/>
                  <a:pt x="86" y="67"/>
                  <a:pt x="89" y="70"/>
                </a:cubicBezTo>
                <a:cubicBezTo>
                  <a:pt x="92" y="73"/>
                  <a:pt x="94" y="77"/>
                  <a:pt x="94" y="82"/>
                </a:cubicBezTo>
                <a:cubicBezTo>
                  <a:pt x="94" y="86"/>
                  <a:pt x="92" y="90"/>
                  <a:pt x="89" y="93"/>
                </a:cubicBezTo>
                <a:close/>
                <a:moveTo>
                  <a:pt x="120" y="97"/>
                </a:moveTo>
                <a:cubicBezTo>
                  <a:pt x="106" y="97"/>
                  <a:pt x="106" y="97"/>
                  <a:pt x="106" y="97"/>
                </a:cubicBezTo>
                <a:cubicBezTo>
                  <a:pt x="96" y="66"/>
                  <a:pt x="96" y="66"/>
                  <a:pt x="96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8" y="66"/>
                  <a:pt x="118" y="66"/>
                  <a:pt x="118" y="66"/>
                </a:cubicBezTo>
                <a:cubicBezTo>
                  <a:pt x="130" y="66"/>
                  <a:pt x="130" y="66"/>
                  <a:pt x="130" y="66"/>
                </a:cubicBezTo>
                <a:lnTo>
                  <a:pt x="120" y="97"/>
                </a:lnTo>
                <a:close/>
                <a:moveTo>
                  <a:pt x="145" y="88"/>
                </a:moveTo>
                <a:cubicBezTo>
                  <a:pt x="146" y="89"/>
                  <a:pt x="148" y="90"/>
                  <a:pt x="150" y="90"/>
                </a:cubicBezTo>
                <a:cubicBezTo>
                  <a:pt x="151" y="90"/>
                  <a:pt x="151" y="90"/>
                  <a:pt x="152" y="89"/>
                </a:cubicBezTo>
                <a:cubicBezTo>
                  <a:pt x="153" y="89"/>
                  <a:pt x="153" y="88"/>
                  <a:pt x="154" y="88"/>
                </a:cubicBezTo>
                <a:cubicBezTo>
                  <a:pt x="165" y="88"/>
                  <a:pt x="165" y="88"/>
                  <a:pt x="165" y="88"/>
                </a:cubicBezTo>
                <a:cubicBezTo>
                  <a:pt x="164" y="91"/>
                  <a:pt x="162" y="94"/>
                  <a:pt x="159" y="95"/>
                </a:cubicBezTo>
                <a:cubicBezTo>
                  <a:pt x="156" y="97"/>
                  <a:pt x="152" y="98"/>
                  <a:pt x="149" y="98"/>
                </a:cubicBezTo>
                <a:cubicBezTo>
                  <a:pt x="144" y="98"/>
                  <a:pt x="140" y="96"/>
                  <a:pt x="136" y="93"/>
                </a:cubicBezTo>
                <a:cubicBezTo>
                  <a:pt x="133" y="90"/>
                  <a:pt x="132" y="86"/>
                  <a:pt x="132" y="81"/>
                </a:cubicBezTo>
                <a:cubicBezTo>
                  <a:pt x="132" y="77"/>
                  <a:pt x="133" y="73"/>
                  <a:pt x="137" y="70"/>
                </a:cubicBezTo>
                <a:cubicBezTo>
                  <a:pt x="140" y="67"/>
                  <a:pt x="144" y="65"/>
                  <a:pt x="149" y="65"/>
                </a:cubicBezTo>
                <a:cubicBezTo>
                  <a:pt x="154" y="65"/>
                  <a:pt x="158" y="67"/>
                  <a:pt x="161" y="71"/>
                </a:cubicBezTo>
                <a:cubicBezTo>
                  <a:pt x="164" y="74"/>
                  <a:pt x="166" y="79"/>
                  <a:pt x="166" y="85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44" y="86"/>
                  <a:pt x="144" y="88"/>
                  <a:pt x="145" y="8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4" name="Freeform 273"/>
          <p:cNvSpPr>
            <a:spLocks noEditPoints="1"/>
          </p:cNvSpPr>
          <p:nvPr/>
        </p:nvSpPr>
        <p:spPr>
          <a:xfrm>
            <a:off x="6227763" y="5765800"/>
            <a:ext cx="511175" cy="574675"/>
          </a:xfrm>
          <a:custGeom>
            <a:avLst/>
            <a:gdLst/>
            <a:ahLst/>
            <a:cxnLst>
              <a:cxn ang="0">
                <a:pos x="186042" y="271713"/>
              </a:cxn>
              <a:cxn ang="0">
                <a:pos x="126029" y="69438"/>
              </a:cxn>
              <a:cxn ang="0">
                <a:pos x="177040" y="51324"/>
              </a:cxn>
              <a:cxn ang="0">
                <a:pos x="126029" y="0"/>
              </a:cxn>
              <a:cxn ang="0">
                <a:pos x="108025" y="51324"/>
              </a:cxn>
              <a:cxn ang="0">
                <a:pos x="60014" y="69438"/>
              </a:cxn>
              <a:cxn ang="0">
                <a:pos x="108025" y="150952"/>
              </a:cxn>
              <a:cxn ang="0">
                <a:pos x="24005" y="353227"/>
              </a:cxn>
              <a:cxn ang="0">
                <a:pos x="474108" y="573617"/>
              </a:cxn>
              <a:cxn ang="0">
                <a:pos x="510116" y="386437"/>
              </a:cxn>
              <a:cxn ang="0">
                <a:pos x="117027" y="335113"/>
              </a:cxn>
              <a:cxn ang="0">
                <a:pos x="117027" y="280770"/>
              </a:cxn>
              <a:cxn ang="0">
                <a:pos x="117027" y="335113"/>
              </a:cxn>
              <a:cxn ang="0">
                <a:pos x="438100" y="428703"/>
              </a:cxn>
              <a:cxn ang="0">
                <a:pos x="402091" y="392475"/>
              </a:cxn>
              <a:cxn ang="0">
                <a:pos x="318072" y="428703"/>
              </a:cxn>
              <a:cxn ang="0">
                <a:pos x="282064" y="392475"/>
              </a:cxn>
              <a:cxn ang="0">
                <a:pos x="243055" y="552484"/>
              </a:cxn>
              <a:cxn ang="0">
                <a:pos x="276063" y="513236"/>
              </a:cxn>
              <a:cxn ang="0">
                <a:pos x="276063" y="507198"/>
              </a:cxn>
              <a:cxn ang="0">
                <a:pos x="243055" y="473989"/>
              </a:cxn>
              <a:cxn ang="0">
                <a:pos x="276063" y="507198"/>
              </a:cxn>
              <a:cxn ang="0">
                <a:pos x="243055" y="467951"/>
              </a:cxn>
              <a:cxn ang="0">
                <a:pos x="276063" y="434741"/>
              </a:cxn>
              <a:cxn ang="0">
                <a:pos x="276063" y="428703"/>
              </a:cxn>
              <a:cxn ang="0">
                <a:pos x="276063" y="392475"/>
              </a:cxn>
              <a:cxn ang="0">
                <a:pos x="318072" y="552484"/>
              </a:cxn>
              <a:cxn ang="0">
                <a:pos x="282064" y="513236"/>
              </a:cxn>
              <a:cxn ang="0">
                <a:pos x="318072" y="552484"/>
              </a:cxn>
              <a:cxn ang="0">
                <a:pos x="282064" y="507198"/>
              </a:cxn>
              <a:cxn ang="0">
                <a:pos x="318072" y="473989"/>
              </a:cxn>
              <a:cxn ang="0">
                <a:pos x="318072" y="467951"/>
              </a:cxn>
              <a:cxn ang="0">
                <a:pos x="282064" y="434741"/>
              </a:cxn>
              <a:cxn ang="0">
                <a:pos x="318072" y="467951"/>
              </a:cxn>
              <a:cxn ang="0">
                <a:pos x="363083" y="552484"/>
              </a:cxn>
              <a:cxn ang="0">
                <a:pos x="396090" y="513236"/>
              </a:cxn>
              <a:cxn ang="0">
                <a:pos x="396090" y="507198"/>
              </a:cxn>
              <a:cxn ang="0">
                <a:pos x="363083" y="473989"/>
              </a:cxn>
              <a:cxn ang="0">
                <a:pos x="396090" y="507198"/>
              </a:cxn>
              <a:cxn ang="0">
                <a:pos x="363083" y="467951"/>
              </a:cxn>
              <a:cxn ang="0">
                <a:pos x="396090" y="434741"/>
              </a:cxn>
              <a:cxn ang="0">
                <a:pos x="396090" y="428703"/>
              </a:cxn>
              <a:cxn ang="0">
                <a:pos x="396090" y="392475"/>
              </a:cxn>
              <a:cxn ang="0">
                <a:pos x="438100" y="552484"/>
              </a:cxn>
              <a:cxn ang="0">
                <a:pos x="402091" y="513236"/>
              </a:cxn>
              <a:cxn ang="0">
                <a:pos x="438100" y="552484"/>
              </a:cxn>
              <a:cxn ang="0">
                <a:pos x="402091" y="507198"/>
              </a:cxn>
              <a:cxn ang="0">
                <a:pos x="438100" y="473989"/>
              </a:cxn>
              <a:cxn ang="0">
                <a:pos x="438100" y="467951"/>
              </a:cxn>
              <a:cxn ang="0">
                <a:pos x="402091" y="434741"/>
              </a:cxn>
              <a:cxn ang="0">
                <a:pos x="438100" y="467951"/>
              </a:cxn>
            </a:cxnLst>
            <a:rect l="0" t="0" r="0" b="0"/>
            <a:pathLst>
              <a:path w="170" h="190">
                <a:moveTo>
                  <a:pt x="149" y="90"/>
                </a:moveTo>
                <a:cubicBezTo>
                  <a:pt x="62" y="90"/>
                  <a:pt x="62" y="90"/>
                  <a:pt x="62" y="90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23"/>
                  <a:pt x="42" y="23"/>
                  <a:pt x="42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17"/>
                  <a:pt x="59" y="17"/>
                  <a:pt x="59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0"/>
                  <a:pt x="42" y="0"/>
                  <a:pt x="4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7"/>
                  <a:pt x="36" y="17"/>
                  <a:pt x="36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23"/>
                  <a:pt x="20" y="23"/>
                  <a:pt x="20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50"/>
                  <a:pt x="36" y="50"/>
                  <a:pt x="36" y="50"/>
                </a:cubicBezTo>
                <a:cubicBezTo>
                  <a:pt x="0" y="117"/>
                  <a:pt x="0" y="117"/>
                  <a:pt x="0" y="117"/>
                </a:cubicBezTo>
                <a:cubicBezTo>
                  <a:pt x="8" y="117"/>
                  <a:pt x="8" y="117"/>
                  <a:pt x="8" y="117"/>
                </a:cubicBezTo>
                <a:cubicBezTo>
                  <a:pt x="8" y="190"/>
                  <a:pt x="8" y="190"/>
                  <a:pt x="8" y="190"/>
                </a:cubicBezTo>
                <a:cubicBezTo>
                  <a:pt x="158" y="190"/>
                  <a:pt x="158" y="190"/>
                  <a:pt x="158" y="190"/>
                </a:cubicBezTo>
                <a:cubicBezTo>
                  <a:pt x="158" y="128"/>
                  <a:pt x="158" y="128"/>
                  <a:pt x="158" y="128"/>
                </a:cubicBezTo>
                <a:cubicBezTo>
                  <a:pt x="170" y="128"/>
                  <a:pt x="170" y="128"/>
                  <a:pt x="170" y="128"/>
                </a:cubicBezTo>
                <a:lnTo>
                  <a:pt x="149" y="90"/>
                </a:lnTo>
                <a:close/>
                <a:moveTo>
                  <a:pt x="39" y="111"/>
                </a:moveTo>
                <a:cubicBezTo>
                  <a:pt x="34" y="111"/>
                  <a:pt x="30" y="107"/>
                  <a:pt x="30" y="102"/>
                </a:cubicBezTo>
                <a:cubicBezTo>
                  <a:pt x="30" y="97"/>
                  <a:pt x="34" y="93"/>
                  <a:pt x="39" y="93"/>
                </a:cubicBezTo>
                <a:cubicBezTo>
                  <a:pt x="44" y="93"/>
                  <a:pt x="48" y="97"/>
                  <a:pt x="48" y="102"/>
                </a:cubicBezTo>
                <a:cubicBezTo>
                  <a:pt x="48" y="107"/>
                  <a:pt x="44" y="111"/>
                  <a:pt x="39" y="111"/>
                </a:cubicBezTo>
                <a:close/>
                <a:moveTo>
                  <a:pt x="134" y="130"/>
                </a:moveTo>
                <a:cubicBezTo>
                  <a:pt x="140" y="130"/>
                  <a:pt x="145" y="135"/>
                  <a:pt x="146" y="142"/>
                </a:cubicBezTo>
                <a:cubicBezTo>
                  <a:pt x="134" y="142"/>
                  <a:pt x="134" y="142"/>
                  <a:pt x="134" y="142"/>
                </a:cubicBezTo>
                <a:lnTo>
                  <a:pt x="134" y="130"/>
                </a:lnTo>
                <a:close/>
                <a:moveTo>
                  <a:pt x="94" y="130"/>
                </a:moveTo>
                <a:cubicBezTo>
                  <a:pt x="101" y="130"/>
                  <a:pt x="106" y="135"/>
                  <a:pt x="106" y="142"/>
                </a:cubicBezTo>
                <a:cubicBezTo>
                  <a:pt x="94" y="142"/>
                  <a:pt x="94" y="142"/>
                  <a:pt x="94" y="142"/>
                </a:cubicBezTo>
                <a:lnTo>
                  <a:pt x="94" y="130"/>
                </a:lnTo>
                <a:close/>
                <a:moveTo>
                  <a:pt x="92" y="183"/>
                </a:moveTo>
                <a:cubicBezTo>
                  <a:pt x="81" y="183"/>
                  <a:pt x="81" y="183"/>
                  <a:pt x="81" y="183"/>
                </a:cubicBezTo>
                <a:cubicBezTo>
                  <a:pt x="81" y="170"/>
                  <a:pt x="81" y="170"/>
                  <a:pt x="81" y="170"/>
                </a:cubicBezTo>
                <a:cubicBezTo>
                  <a:pt x="92" y="170"/>
                  <a:pt x="92" y="170"/>
                  <a:pt x="92" y="170"/>
                </a:cubicBezTo>
                <a:lnTo>
                  <a:pt x="92" y="183"/>
                </a:lnTo>
                <a:close/>
                <a:moveTo>
                  <a:pt x="92" y="168"/>
                </a:moveTo>
                <a:cubicBezTo>
                  <a:pt x="81" y="168"/>
                  <a:pt x="81" y="168"/>
                  <a:pt x="81" y="168"/>
                </a:cubicBezTo>
                <a:cubicBezTo>
                  <a:pt x="81" y="157"/>
                  <a:pt x="81" y="157"/>
                  <a:pt x="81" y="157"/>
                </a:cubicBezTo>
                <a:cubicBezTo>
                  <a:pt x="92" y="157"/>
                  <a:pt x="92" y="157"/>
                  <a:pt x="92" y="157"/>
                </a:cubicBezTo>
                <a:lnTo>
                  <a:pt x="92" y="168"/>
                </a:lnTo>
                <a:close/>
                <a:moveTo>
                  <a:pt x="92" y="155"/>
                </a:moveTo>
                <a:cubicBezTo>
                  <a:pt x="81" y="155"/>
                  <a:pt x="81" y="155"/>
                  <a:pt x="81" y="15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92" y="144"/>
                  <a:pt x="92" y="144"/>
                  <a:pt x="92" y="144"/>
                </a:cubicBezTo>
                <a:lnTo>
                  <a:pt x="92" y="155"/>
                </a:lnTo>
                <a:close/>
                <a:moveTo>
                  <a:pt x="92" y="142"/>
                </a:moveTo>
                <a:cubicBezTo>
                  <a:pt x="81" y="142"/>
                  <a:pt x="81" y="142"/>
                  <a:pt x="81" y="142"/>
                </a:cubicBezTo>
                <a:cubicBezTo>
                  <a:pt x="82" y="136"/>
                  <a:pt x="86" y="131"/>
                  <a:pt x="92" y="130"/>
                </a:cubicBezTo>
                <a:lnTo>
                  <a:pt x="92" y="142"/>
                </a:lnTo>
                <a:close/>
                <a:moveTo>
                  <a:pt x="106" y="183"/>
                </a:moveTo>
                <a:cubicBezTo>
                  <a:pt x="94" y="183"/>
                  <a:pt x="94" y="183"/>
                  <a:pt x="94" y="183"/>
                </a:cubicBezTo>
                <a:cubicBezTo>
                  <a:pt x="94" y="170"/>
                  <a:pt x="94" y="170"/>
                  <a:pt x="94" y="170"/>
                </a:cubicBezTo>
                <a:cubicBezTo>
                  <a:pt x="106" y="170"/>
                  <a:pt x="106" y="170"/>
                  <a:pt x="106" y="170"/>
                </a:cubicBezTo>
                <a:lnTo>
                  <a:pt x="106" y="183"/>
                </a:lnTo>
                <a:close/>
                <a:moveTo>
                  <a:pt x="106" y="168"/>
                </a:moveTo>
                <a:cubicBezTo>
                  <a:pt x="94" y="168"/>
                  <a:pt x="94" y="168"/>
                  <a:pt x="94" y="168"/>
                </a:cubicBezTo>
                <a:cubicBezTo>
                  <a:pt x="94" y="157"/>
                  <a:pt x="94" y="157"/>
                  <a:pt x="94" y="157"/>
                </a:cubicBezTo>
                <a:cubicBezTo>
                  <a:pt x="106" y="157"/>
                  <a:pt x="106" y="157"/>
                  <a:pt x="106" y="157"/>
                </a:cubicBezTo>
                <a:lnTo>
                  <a:pt x="106" y="168"/>
                </a:lnTo>
                <a:close/>
                <a:moveTo>
                  <a:pt x="106" y="155"/>
                </a:moveTo>
                <a:cubicBezTo>
                  <a:pt x="94" y="155"/>
                  <a:pt x="94" y="155"/>
                  <a:pt x="94" y="155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6" y="144"/>
                  <a:pt x="106" y="144"/>
                  <a:pt x="106" y="144"/>
                </a:cubicBezTo>
                <a:lnTo>
                  <a:pt x="106" y="155"/>
                </a:lnTo>
                <a:close/>
                <a:moveTo>
                  <a:pt x="132" y="183"/>
                </a:moveTo>
                <a:cubicBezTo>
                  <a:pt x="121" y="183"/>
                  <a:pt x="121" y="183"/>
                  <a:pt x="121" y="183"/>
                </a:cubicBezTo>
                <a:cubicBezTo>
                  <a:pt x="121" y="170"/>
                  <a:pt x="121" y="170"/>
                  <a:pt x="121" y="170"/>
                </a:cubicBezTo>
                <a:cubicBezTo>
                  <a:pt x="132" y="170"/>
                  <a:pt x="132" y="170"/>
                  <a:pt x="132" y="170"/>
                </a:cubicBezTo>
                <a:lnTo>
                  <a:pt x="132" y="183"/>
                </a:lnTo>
                <a:close/>
                <a:moveTo>
                  <a:pt x="132" y="168"/>
                </a:moveTo>
                <a:cubicBezTo>
                  <a:pt x="121" y="168"/>
                  <a:pt x="121" y="168"/>
                  <a:pt x="121" y="168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32" y="157"/>
                  <a:pt x="132" y="157"/>
                  <a:pt x="132" y="157"/>
                </a:cubicBezTo>
                <a:lnTo>
                  <a:pt x="132" y="168"/>
                </a:lnTo>
                <a:close/>
                <a:moveTo>
                  <a:pt x="132" y="155"/>
                </a:moveTo>
                <a:cubicBezTo>
                  <a:pt x="121" y="155"/>
                  <a:pt x="121" y="155"/>
                  <a:pt x="121" y="155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32" y="144"/>
                  <a:pt x="132" y="144"/>
                  <a:pt x="132" y="144"/>
                </a:cubicBezTo>
                <a:lnTo>
                  <a:pt x="132" y="155"/>
                </a:lnTo>
                <a:close/>
                <a:moveTo>
                  <a:pt x="132" y="142"/>
                </a:moveTo>
                <a:cubicBezTo>
                  <a:pt x="121" y="142"/>
                  <a:pt x="121" y="142"/>
                  <a:pt x="121" y="142"/>
                </a:cubicBezTo>
                <a:cubicBezTo>
                  <a:pt x="121" y="136"/>
                  <a:pt x="126" y="131"/>
                  <a:pt x="132" y="130"/>
                </a:cubicBezTo>
                <a:lnTo>
                  <a:pt x="132" y="142"/>
                </a:lnTo>
                <a:close/>
                <a:moveTo>
                  <a:pt x="146" y="183"/>
                </a:moveTo>
                <a:cubicBezTo>
                  <a:pt x="134" y="183"/>
                  <a:pt x="134" y="183"/>
                  <a:pt x="134" y="183"/>
                </a:cubicBezTo>
                <a:cubicBezTo>
                  <a:pt x="134" y="170"/>
                  <a:pt x="134" y="170"/>
                  <a:pt x="134" y="170"/>
                </a:cubicBezTo>
                <a:cubicBezTo>
                  <a:pt x="146" y="170"/>
                  <a:pt x="146" y="170"/>
                  <a:pt x="146" y="170"/>
                </a:cubicBezTo>
                <a:lnTo>
                  <a:pt x="146" y="183"/>
                </a:lnTo>
                <a:close/>
                <a:moveTo>
                  <a:pt x="146" y="168"/>
                </a:moveTo>
                <a:cubicBezTo>
                  <a:pt x="134" y="168"/>
                  <a:pt x="134" y="168"/>
                  <a:pt x="134" y="168"/>
                </a:cubicBezTo>
                <a:cubicBezTo>
                  <a:pt x="134" y="157"/>
                  <a:pt x="134" y="157"/>
                  <a:pt x="134" y="157"/>
                </a:cubicBezTo>
                <a:cubicBezTo>
                  <a:pt x="146" y="157"/>
                  <a:pt x="146" y="157"/>
                  <a:pt x="146" y="157"/>
                </a:cubicBezTo>
                <a:lnTo>
                  <a:pt x="146" y="168"/>
                </a:lnTo>
                <a:close/>
                <a:moveTo>
                  <a:pt x="146" y="155"/>
                </a:moveTo>
                <a:cubicBezTo>
                  <a:pt x="134" y="155"/>
                  <a:pt x="134" y="155"/>
                  <a:pt x="134" y="155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46" y="144"/>
                  <a:pt x="146" y="144"/>
                  <a:pt x="146" y="144"/>
                </a:cubicBezTo>
                <a:lnTo>
                  <a:pt x="146" y="155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5" name="Freeform 274"/>
          <p:cNvSpPr/>
          <p:nvPr/>
        </p:nvSpPr>
        <p:spPr>
          <a:xfrm>
            <a:off x="7172325" y="6318250"/>
            <a:ext cx="71438" cy="47625"/>
          </a:xfrm>
          <a:custGeom>
            <a:avLst/>
            <a:gdLst/>
            <a:ahLst/>
            <a:cxnLst>
              <a:cxn ang="0">
                <a:pos x="14993" y="20373"/>
              </a:cxn>
              <a:cxn ang="0">
                <a:pos x="71967" y="17463"/>
              </a:cxn>
              <a:cxn ang="0">
                <a:pos x="0" y="0"/>
              </a:cxn>
              <a:cxn ang="0">
                <a:pos x="14993" y="20373"/>
              </a:cxn>
            </a:cxnLst>
            <a:rect l="0" t="0" r="0" b="0"/>
            <a:pathLst>
              <a:path w="24" h="16">
                <a:moveTo>
                  <a:pt x="5" y="7"/>
                </a:moveTo>
                <a:cubicBezTo>
                  <a:pt x="17" y="16"/>
                  <a:pt x="23" y="7"/>
                  <a:pt x="24" y="6"/>
                </a:cubicBezTo>
                <a:cubicBezTo>
                  <a:pt x="14" y="5"/>
                  <a:pt x="6" y="2"/>
                  <a:pt x="0" y="0"/>
                </a:cubicBezTo>
                <a:cubicBezTo>
                  <a:pt x="1" y="2"/>
                  <a:pt x="2" y="4"/>
                  <a:pt x="5" y="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6" name="Freeform 275"/>
          <p:cNvSpPr/>
          <p:nvPr/>
        </p:nvSpPr>
        <p:spPr>
          <a:xfrm>
            <a:off x="7331075" y="5997575"/>
            <a:ext cx="125413" cy="73025"/>
          </a:xfrm>
          <a:custGeom>
            <a:avLst/>
            <a:gdLst/>
            <a:ahLst/>
            <a:cxnLst>
              <a:cxn ang="0">
                <a:pos x="0" y="47414"/>
              </a:cxn>
              <a:cxn ang="0">
                <a:pos x="91378" y="74084"/>
              </a:cxn>
              <a:cxn ang="0">
                <a:pos x="124883" y="23707"/>
              </a:cxn>
              <a:cxn ang="0">
                <a:pos x="36551" y="0"/>
              </a:cxn>
              <a:cxn ang="0">
                <a:pos x="0" y="47414"/>
              </a:cxn>
            </a:cxnLst>
            <a:rect l="0" t="0" r="0" b="0"/>
            <a:pathLst>
              <a:path w="41" h="25">
                <a:moveTo>
                  <a:pt x="0" y="16"/>
                </a:moveTo>
                <a:cubicBezTo>
                  <a:pt x="5" y="19"/>
                  <a:pt x="16" y="24"/>
                  <a:pt x="30" y="25"/>
                </a:cubicBezTo>
                <a:cubicBezTo>
                  <a:pt x="41" y="8"/>
                  <a:pt x="41" y="8"/>
                  <a:pt x="41" y="8"/>
                </a:cubicBezTo>
                <a:cubicBezTo>
                  <a:pt x="28" y="8"/>
                  <a:pt x="17" y="2"/>
                  <a:pt x="12" y="0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7" name="Freeform 276"/>
          <p:cNvSpPr/>
          <p:nvPr/>
        </p:nvSpPr>
        <p:spPr>
          <a:xfrm>
            <a:off x="7402513" y="5857875"/>
            <a:ext cx="139700" cy="111125"/>
          </a:xfrm>
          <a:custGeom>
            <a:avLst/>
            <a:gdLst/>
            <a:ahLst/>
            <a:cxnLst>
              <a:cxn ang="0">
                <a:pos x="121478" y="0"/>
              </a:cxn>
              <a:cxn ang="0">
                <a:pos x="27333" y="42448"/>
              </a:cxn>
              <a:cxn ang="0">
                <a:pos x="24296" y="51544"/>
              </a:cxn>
              <a:cxn ang="0">
                <a:pos x="0" y="84896"/>
              </a:cxn>
              <a:cxn ang="0">
                <a:pos x="88072" y="112184"/>
              </a:cxn>
              <a:cxn ang="0">
                <a:pos x="103257" y="93992"/>
              </a:cxn>
              <a:cxn ang="0">
                <a:pos x="121478" y="0"/>
              </a:cxn>
            </a:cxnLst>
            <a:rect l="0" t="0" r="0" b="0"/>
            <a:pathLst>
              <a:path w="46" h="37">
                <a:moveTo>
                  <a:pt x="40" y="0"/>
                </a:moveTo>
                <a:cubicBezTo>
                  <a:pt x="36" y="6"/>
                  <a:pt x="28" y="13"/>
                  <a:pt x="9" y="14"/>
                </a:cubicBezTo>
                <a:cubicBezTo>
                  <a:pt x="9" y="16"/>
                  <a:pt x="8" y="17"/>
                  <a:pt x="8" y="17"/>
                </a:cubicBezTo>
                <a:cubicBezTo>
                  <a:pt x="0" y="28"/>
                  <a:pt x="0" y="28"/>
                  <a:pt x="0" y="28"/>
                </a:cubicBezTo>
                <a:cubicBezTo>
                  <a:pt x="5" y="31"/>
                  <a:pt x="16" y="37"/>
                  <a:pt x="29" y="37"/>
                </a:cubicBez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46" y="16"/>
                  <a:pt x="40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8" name="Freeform 277"/>
          <p:cNvSpPr/>
          <p:nvPr/>
        </p:nvSpPr>
        <p:spPr>
          <a:xfrm>
            <a:off x="7192963" y="6207125"/>
            <a:ext cx="123825" cy="76200"/>
          </a:xfrm>
          <a:custGeom>
            <a:avLst/>
            <a:gdLst/>
            <a:ahLst/>
            <a:cxnLst>
              <a:cxn ang="0">
                <a:pos x="0" y="51816"/>
              </a:cxn>
              <a:cxn ang="0">
                <a:pos x="86835" y="76200"/>
              </a:cxn>
              <a:cxn ang="0">
                <a:pos x="122767" y="27432"/>
              </a:cxn>
              <a:cxn ang="0">
                <a:pos x="32937" y="0"/>
              </a:cxn>
              <a:cxn ang="0">
                <a:pos x="0" y="51816"/>
              </a:cxn>
            </a:cxnLst>
            <a:rect l="0" t="0" r="0" b="0"/>
            <a:pathLst>
              <a:path w="41" h="25">
                <a:moveTo>
                  <a:pt x="0" y="17"/>
                </a:moveTo>
                <a:cubicBezTo>
                  <a:pt x="5" y="20"/>
                  <a:pt x="16" y="25"/>
                  <a:pt x="29" y="25"/>
                </a:cubicBezTo>
                <a:cubicBezTo>
                  <a:pt x="41" y="9"/>
                  <a:pt x="41" y="9"/>
                  <a:pt x="41" y="9"/>
                </a:cubicBezTo>
                <a:cubicBezTo>
                  <a:pt x="27" y="9"/>
                  <a:pt x="16" y="3"/>
                  <a:pt x="11" y="0"/>
                </a:cubicBezTo>
                <a:lnTo>
                  <a:pt x="0" y="1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39" name="Freeform 278"/>
          <p:cNvSpPr/>
          <p:nvPr/>
        </p:nvSpPr>
        <p:spPr>
          <a:xfrm>
            <a:off x="7262813" y="6094413"/>
            <a:ext cx="123825" cy="77787"/>
          </a:xfrm>
          <a:custGeom>
            <a:avLst/>
            <a:gdLst/>
            <a:ahLst/>
            <a:cxnLst>
              <a:cxn ang="0">
                <a:pos x="0" y="51207"/>
              </a:cxn>
              <a:cxn ang="0">
                <a:pos x="86835" y="78317"/>
              </a:cxn>
              <a:cxn ang="0">
                <a:pos x="122767" y="27110"/>
              </a:cxn>
              <a:cxn ang="0">
                <a:pos x="35932" y="0"/>
              </a:cxn>
              <a:cxn ang="0">
                <a:pos x="0" y="51207"/>
              </a:cxn>
            </a:cxnLst>
            <a:rect l="0" t="0" r="0" b="0"/>
            <a:pathLst>
              <a:path w="41" h="26">
                <a:moveTo>
                  <a:pt x="0" y="17"/>
                </a:moveTo>
                <a:cubicBezTo>
                  <a:pt x="5" y="20"/>
                  <a:pt x="16" y="26"/>
                  <a:pt x="29" y="26"/>
                </a:cubicBezTo>
                <a:cubicBezTo>
                  <a:pt x="41" y="9"/>
                  <a:pt x="41" y="9"/>
                  <a:pt x="41" y="9"/>
                </a:cubicBezTo>
                <a:cubicBezTo>
                  <a:pt x="28" y="9"/>
                  <a:pt x="16" y="3"/>
                  <a:pt x="12" y="0"/>
                </a:cubicBezTo>
                <a:lnTo>
                  <a:pt x="0" y="17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0" name="Freeform 279"/>
          <p:cNvSpPr/>
          <p:nvPr/>
        </p:nvSpPr>
        <p:spPr>
          <a:xfrm>
            <a:off x="7265988" y="5835650"/>
            <a:ext cx="101600" cy="114300"/>
          </a:xfrm>
          <a:custGeom>
            <a:avLst/>
            <a:gdLst/>
            <a:ahLst/>
            <a:cxnLst>
              <a:cxn ang="0">
                <a:pos x="44824" y="0"/>
              </a:cxn>
              <a:cxn ang="0">
                <a:pos x="26894" y="30079"/>
              </a:cxn>
              <a:cxn ang="0">
                <a:pos x="41835" y="90237"/>
              </a:cxn>
              <a:cxn ang="0">
                <a:pos x="98612" y="81213"/>
              </a:cxn>
              <a:cxn ang="0">
                <a:pos x="101600" y="75197"/>
              </a:cxn>
              <a:cxn ang="0">
                <a:pos x="44824" y="0"/>
              </a:cxn>
            </a:cxnLst>
            <a:rect l="0" t="0" r="0" b="0"/>
            <a:pathLst>
              <a:path w="34" h="38">
                <a:moveTo>
                  <a:pt x="15" y="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0" y="20"/>
                  <a:pt x="14" y="30"/>
                </a:cubicBezTo>
                <a:cubicBezTo>
                  <a:pt x="26" y="38"/>
                  <a:pt x="33" y="27"/>
                  <a:pt x="33" y="27"/>
                </a:cubicBezTo>
                <a:cubicBezTo>
                  <a:pt x="34" y="25"/>
                  <a:pt x="34" y="25"/>
                  <a:pt x="34" y="25"/>
                </a:cubicBezTo>
                <a:cubicBezTo>
                  <a:pt x="29" y="10"/>
                  <a:pt x="20" y="3"/>
                  <a:pt x="15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1" name="Freeform 280"/>
          <p:cNvSpPr/>
          <p:nvPr/>
        </p:nvSpPr>
        <p:spPr>
          <a:xfrm>
            <a:off x="7362825" y="5770563"/>
            <a:ext cx="95250" cy="101600"/>
          </a:xfrm>
          <a:custGeom>
            <a:avLst/>
            <a:gdLst/>
            <a:ahLst/>
            <a:cxnLst>
              <a:cxn ang="0">
                <a:pos x="95249" y="20918"/>
              </a:cxn>
              <a:cxn ang="0">
                <a:pos x="0" y="17929"/>
              </a:cxn>
              <a:cxn ang="0">
                <a:pos x="35718" y="101600"/>
              </a:cxn>
              <a:cxn ang="0">
                <a:pos x="59531" y="101600"/>
              </a:cxn>
              <a:cxn ang="0">
                <a:pos x="59531" y="101600"/>
              </a:cxn>
              <a:cxn ang="0">
                <a:pos x="95249" y="20918"/>
              </a:cxn>
            </a:cxnLst>
            <a:rect l="0" t="0" r="0" b="0"/>
            <a:pathLst>
              <a:path w="32" h="34">
                <a:moveTo>
                  <a:pt x="32" y="7"/>
                </a:moveTo>
                <a:cubicBezTo>
                  <a:pt x="25" y="4"/>
                  <a:pt x="12" y="0"/>
                  <a:pt x="0" y="6"/>
                </a:cubicBezTo>
                <a:cubicBezTo>
                  <a:pt x="9" y="16"/>
                  <a:pt x="11" y="28"/>
                  <a:pt x="12" y="34"/>
                </a:cubicBezTo>
                <a:cubicBezTo>
                  <a:pt x="14" y="33"/>
                  <a:pt x="17" y="32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4" y="29"/>
                  <a:pt x="32" y="18"/>
                  <a:pt x="32" y="7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2" name="Freeform 281"/>
          <p:cNvSpPr/>
          <p:nvPr/>
        </p:nvSpPr>
        <p:spPr>
          <a:xfrm>
            <a:off x="8072438" y="5776913"/>
            <a:ext cx="215900" cy="315912"/>
          </a:xfrm>
          <a:custGeom>
            <a:avLst/>
            <a:gdLst/>
            <a:ahLst/>
            <a:cxnLst>
              <a:cxn ang="0">
                <a:pos x="140935" y="84102"/>
              </a:cxn>
              <a:cxn ang="0">
                <a:pos x="167922" y="33040"/>
              </a:cxn>
              <a:cxn ang="0">
                <a:pos x="164924" y="18022"/>
              </a:cxn>
              <a:cxn ang="0">
                <a:pos x="146932" y="21026"/>
              </a:cxn>
              <a:cxn ang="0">
                <a:pos x="131939" y="51062"/>
              </a:cxn>
              <a:cxn ang="0">
                <a:pos x="140935" y="15018"/>
              </a:cxn>
              <a:cxn ang="0">
                <a:pos x="131939" y="3004"/>
              </a:cxn>
              <a:cxn ang="0">
                <a:pos x="116946" y="12015"/>
              </a:cxn>
              <a:cxn ang="0">
                <a:pos x="104951" y="54066"/>
              </a:cxn>
              <a:cxn ang="0">
                <a:pos x="95956" y="12015"/>
              </a:cxn>
              <a:cxn ang="0">
                <a:pos x="83961" y="0"/>
              </a:cxn>
              <a:cxn ang="0">
                <a:pos x="74965" y="15018"/>
              </a:cxn>
              <a:cxn ang="0">
                <a:pos x="80963" y="45055"/>
              </a:cxn>
              <a:cxn ang="0">
                <a:pos x="68968" y="21026"/>
              </a:cxn>
              <a:cxn ang="0">
                <a:pos x="53975" y="15018"/>
              </a:cxn>
              <a:cxn ang="0">
                <a:pos x="47978" y="30037"/>
              </a:cxn>
              <a:cxn ang="0">
                <a:pos x="68968" y="84102"/>
              </a:cxn>
              <a:cxn ang="0">
                <a:pos x="0" y="84102"/>
              </a:cxn>
              <a:cxn ang="0">
                <a:pos x="0" y="315384"/>
              </a:cxn>
              <a:cxn ang="0">
                <a:pos x="215900" y="315384"/>
              </a:cxn>
              <a:cxn ang="0">
                <a:pos x="215900" y="84102"/>
              </a:cxn>
              <a:cxn ang="0">
                <a:pos x="140935" y="84102"/>
              </a:cxn>
            </a:cxnLst>
            <a:rect l="0" t="0" r="0" b="0"/>
            <a:pathLst>
              <a:path w="72" h="105">
                <a:moveTo>
                  <a:pt x="47" y="28"/>
                </a:moveTo>
                <a:cubicBezTo>
                  <a:pt x="56" y="11"/>
                  <a:pt x="56" y="11"/>
                  <a:pt x="56" y="11"/>
                </a:cubicBezTo>
                <a:cubicBezTo>
                  <a:pt x="57" y="9"/>
                  <a:pt x="56" y="7"/>
                  <a:pt x="55" y="6"/>
                </a:cubicBezTo>
                <a:cubicBezTo>
                  <a:pt x="53" y="5"/>
                  <a:pt x="50" y="5"/>
                  <a:pt x="49" y="7"/>
                </a:cubicBezTo>
                <a:cubicBezTo>
                  <a:pt x="44" y="17"/>
                  <a:pt x="44" y="17"/>
                  <a:pt x="44" y="17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3"/>
                  <a:pt x="46" y="1"/>
                  <a:pt x="44" y="1"/>
                </a:cubicBezTo>
                <a:cubicBezTo>
                  <a:pt x="41" y="0"/>
                  <a:pt x="39" y="1"/>
                  <a:pt x="39" y="4"/>
                </a:cubicBezTo>
                <a:cubicBezTo>
                  <a:pt x="35" y="18"/>
                  <a:pt x="35" y="18"/>
                  <a:pt x="35" y="18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1"/>
                  <a:pt x="30" y="0"/>
                  <a:pt x="28" y="0"/>
                </a:cubicBezTo>
                <a:cubicBezTo>
                  <a:pt x="26" y="1"/>
                  <a:pt x="24" y="3"/>
                  <a:pt x="25" y="5"/>
                </a:cubicBezTo>
                <a:cubicBezTo>
                  <a:pt x="27" y="15"/>
                  <a:pt x="27" y="15"/>
                  <a:pt x="27" y="15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5"/>
                  <a:pt x="20" y="4"/>
                  <a:pt x="18" y="5"/>
                </a:cubicBezTo>
                <a:cubicBezTo>
                  <a:pt x="16" y="6"/>
                  <a:pt x="15" y="8"/>
                  <a:pt x="16" y="10"/>
                </a:cubicBezTo>
                <a:cubicBezTo>
                  <a:pt x="23" y="28"/>
                  <a:pt x="23" y="28"/>
                  <a:pt x="23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05"/>
                  <a:pt x="0" y="105"/>
                  <a:pt x="0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28"/>
                  <a:pt x="72" y="28"/>
                  <a:pt x="72" y="28"/>
                </a:cubicBezTo>
                <a:lnTo>
                  <a:pt x="47" y="28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3" name="Freeform 282"/>
          <p:cNvSpPr/>
          <p:nvPr/>
        </p:nvSpPr>
        <p:spPr>
          <a:xfrm>
            <a:off x="7915275" y="5851525"/>
            <a:ext cx="220663" cy="527050"/>
          </a:xfrm>
          <a:custGeom>
            <a:avLst/>
            <a:gdLst/>
            <a:ahLst/>
            <a:cxnLst>
              <a:cxn ang="0">
                <a:pos x="208071" y="364418"/>
              </a:cxn>
              <a:cxn ang="0">
                <a:pos x="105543" y="180703"/>
              </a:cxn>
              <a:cxn ang="0">
                <a:pos x="84435" y="174680"/>
              </a:cxn>
              <a:cxn ang="0">
                <a:pos x="69357" y="186727"/>
              </a:cxn>
              <a:cxn ang="0">
                <a:pos x="63326" y="204797"/>
              </a:cxn>
              <a:cxn ang="0">
                <a:pos x="153792" y="364418"/>
              </a:cxn>
              <a:cxn ang="0">
                <a:pos x="144745" y="364418"/>
              </a:cxn>
              <a:cxn ang="0">
                <a:pos x="48248" y="225879"/>
              </a:cxn>
              <a:cxn ang="0">
                <a:pos x="48248" y="12047"/>
              </a:cxn>
              <a:cxn ang="0">
                <a:pos x="33171" y="0"/>
              </a:cxn>
              <a:cxn ang="0">
                <a:pos x="12062" y="0"/>
              </a:cxn>
              <a:cxn ang="0">
                <a:pos x="0" y="12047"/>
              </a:cxn>
              <a:cxn ang="0">
                <a:pos x="0" y="234914"/>
              </a:cxn>
              <a:cxn ang="0">
                <a:pos x="0" y="237926"/>
              </a:cxn>
              <a:cxn ang="0">
                <a:pos x="3016" y="243949"/>
              </a:cxn>
              <a:cxn ang="0">
                <a:pos x="102528" y="385500"/>
              </a:cxn>
              <a:cxn ang="0">
                <a:pos x="102528" y="511992"/>
              </a:cxn>
              <a:cxn ang="0">
                <a:pos x="114590" y="527051"/>
              </a:cxn>
              <a:cxn ang="0">
                <a:pos x="205055" y="527051"/>
              </a:cxn>
              <a:cxn ang="0">
                <a:pos x="220133" y="511992"/>
              </a:cxn>
              <a:cxn ang="0">
                <a:pos x="220133" y="376465"/>
              </a:cxn>
              <a:cxn ang="0">
                <a:pos x="208071" y="364418"/>
              </a:cxn>
            </a:cxnLst>
            <a:rect l="0" t="0" r="0" b="0"/>
            <a:pathLst>
              <a:path w="73" h="175">
                <a:moveTo>
                  <a:pt x="69" y="121"/>
                </a:moveTo>
                <a:cubicBezTo>
                  <a:pt x="35" y="60"/>
                  <a:pt x="35" y="60"/>
                  <a:pt x="35" y="60"/>
                </a:cubicBezTo>
                <a:cubicBezTo>
                  <a:pt x="33" y="58"/>
                  <a:pt x="31" y="57"/>
                  <a:pt x="28" y="58"/>
                </a:cubicBezTo>
                <a:cubicBezTo>
                  <a:pt x="23" y="62"/>
                  <a:pt x="23" y="62"/>
                  <a:pt x="23" y="62"/>
                </a:cubicBezTo>
                <a:cubicBezTo>
                  <a:pt x="20" y="63"/>
                  <a:pt x="20" y="66"/>
                  <a:pt x="21" y="68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16" y="75"/>
                  <a:pt x="16" y="75"/>
                  <a:pt x="16" y="75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8"/>
                  <a:pt x="0" y="79"/>
                  <a:pt x="0" y="79"/>
                </a:cubicBezTo>
                <a:cubicBezTo>
                  <a:pt x="0" y="80"/>
                  <a:pt x="0" y="81"/>
                  <a:pt x="1" y="81"/>
                </a:cubicBezTo>
                <a:cubicBezTo>
                  <a:pt x="34" y="128"/>
                  <a:pt x="34" y="128"/>
                  <a:pt x="34" y="128"/>
                </a:cubicBezTo>
                <a:cubicBezTo>
                  <a:pt x="34" y="170"/>
                  <a:pt x="34" y="170"/>
                  <a:pt x="34" y="170"/>
                </a:cubicBezTo>
                <a:cubicBezTo>
                  <a:pt x="34" y="173"/>
                  <a:pt x="36" y="175"/>
                  <a:pt x="38" y="175"/>
                </a:cubicBezTo>
                <a:cubicBezTo>
                  <a:pt x="68" y="175"/>
                  <a:pt x="68" y="175"/>
                  <a:pt x="68" y="175"/>
                </a:cubicBezTo>
                <a:cubicBezTo>
                  <a:pt x="71" y="175"/>
                  <a:pt x="73" y="173"/>
                  <a:pt x="73" y="170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73" y="123"/>
                  <a:pt x="71" y="121"/>
                  <a:pt x="69" y="12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4" name="Freeform 283"/>
          <p:cNvSpPr/>
          <p:nvPr/>
        </p:nvSpPr>
        <p:spPr>
          <a:xfrm>
            <a:off x="8224838" y="5851525"/>
            <a:ext cx="219075" cy="527050"/>
          </a:xfrm>
          <a:custGeom>
            <a:avLst/>
            <a:gdLst/>
            <a:ahLst/>
            <a:cxnLst>
              <a:cxn ang="0">
                <a:pos x="208071" y="0"/>
              </a:cxn>
              <a:cxn ang="0">
                <a:pos x="186962" y="0"/>
              </a:cxn>
              <a:cxn ang="0">
                <a:pos x="171885" y="12047"/>
              </a:cxn>
              <a:cxn ang="0">
                <a:pos x="171885" y="225879"/>
              </a:cxn>
              <a:cxn ang="0">
                <a:pos x="75388" y="364418"/>
              </a:cxn>
              <a:cxn ang="0">
                <a:pos x="66341" y="364418"/>
              </a:cxn>
              <a:cxn ang="0">
                <a:pos x="156807" y="204797"/>
              </a:cxn>
              <a:cxn ang="0">
                <a:pos x="150776" y="186727"/>
              </a:cxn>
              <a:cxn ang="0">
                <a:pos x="135698" y="174680"/>
              </a:cxn>
              <a:cxn ang="0">
                <a:pos x="114590" y="180703"/>
              </a:cxn>
              <a:cxn ang="0">
                <a:pos x="12062" y="364418"/>
              </a:cxn>
              <a:cxn ang="0">
                <a:pos x="0" y="376465"/>
              </a:cxn>
              <a:cxn ang="0">
                <a:pos x="0" y="511992"/>
              </a:cxn>
              <a:cxn ang="0">
                <a:pos x="15078" y="527051"/>
              </a:cxn>
              <a:cxn ang="0">
                <a:pos x="105543" y="527051"/>
              </a:cxn>
              <a:cxn ang="0">
                <a:pos x="117605" y="511992"/>
              </a:cxn>
              <a:cxn ang="0">
                <a:pos x="117605" y="385500"/>
              </a:cxn>
              <a:cxn ang="0">
                <a:pos x="217117" y="243949"/>
              </a:cxn>
              <a:cxn ang="0">
                <a:pos x="220133" y="237926"/>
              </a:cxn>
              <a:cxn ang="0">
                <a:pos x="220133" y="234914"/>
              </a:cxn>
              <a:cxn ang="0">
                <a:pos x="220133" y="12047"/>
              </a:cxn>
              <a:cxn ang="0">
                <a:pos x="208071" y="0"/>
              </a:cxn>
            </a:cxnLst>
            <a:rect l="0" t="0" r="0" b="0"/>
            <a:pathLst>
              <a:path w="73" h="175">
                <a:moveTo>
                  <a:pt x="69" y="0"/>
                </a:moveTo>
                <a:cubicBezTo>
                  <a:pt x="62" y="0"/>
                  <a:pt x="62" y="0"/>
                  <a:pt x="62" y="0"/>
                </a:cubicBezTo>
                <a:cubicBezTo>
                  <a:pt x="59" y="0"/>
                  <a:pt x="57" y="2"/>
                  <a:pt x="57" y="4"/>
                </a:cubicBezTo>
                <a:cubicBezTo>
                  <a:pt x="57" y="75"/>
                  <a:pt x="57" y="75"/>
                  <a:pt x="57" y="75"/>
                </a:cubicBezTo>
                <a:cubicBezTo>
                  <a:pt x="25" y="121"/>
                  <a:pt x="25" y="121"/>
                  <a:pt x="25" y="121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52" y="68"/>
                  <a:pt x="52" y="68"/>
                  <a:pt x="52" y="68"/>
                </a:cubicBezTo>
                <a:cubicBezTo>
                  <a:pt x="53" y="66"/>
                  <a:pt x="53" y="63"/>
                  <a:pt x="50" y="62"/>
                </a:cubicBezTo>
                <a:cubicBezTo>
                  <a:pt x="45" y="58"/>
                  <a:pt x="45" y="58"/>
                  <a:pt x="45" y="58"/>
                </a:cubicBezTo>
                <a:cubicBezTo>
                  <a:pt x="42" y="57"/>
                  <a:pt x="40" y="58"/>
                  <a:pt x="38" y="60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21"/>
                  <a:pt x="0" y="123"/>
                  <a:pt x="0" y="125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3"/>
                  <a:pt x="2" y="175"/>
                  <a:pt x="5" y="175"/>
                </a:cubicBezTo>
                <a:cubicBezTo>
                  <a:pt x="35" y="175"/>
                  <a:pt x="35" y="175"/>
                  <a:pt x="35" y="175"/>
                </a:cubicBezTo>
                <a:cubicBezTo>
                  <a:pt x="37" y="175"/>
                  <a:pt x="39" y="173"/>
                  <a:pt x="39" y="170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72" y="81"/>
                  <a:pt x="72" y="81"/>
                  <a:pt x="72" y="81"/>
                </a:cubicBezTo>
                <a:cubicBezTo>
                  <a:pt x="73" y="81"/>
                  <a:pt x="73" y="80"/>
                  <a:pt x="73" y="79"/>
                </a:cubicBezTo>
                <a:cubicBezTo>
                  <a:pt x="73" y="79"/>
                  <a:pt x="73" y="78"/>
                  <a:pt x="73" y="78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2"/>
                  <a:pt x="71" y="0"/>
                  <a:pt x="69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5" name="Freeform 284"/>
          <p:cNvSpPr/>
          <p:nvPr/>
        </p:nvSpPr>
        <p:spPr>
          <a:xfrm>
            <a:off x="9304338" y="5788025"/>
            <a:ext cx="117475" cy="152400"/>
          </a:xfrm>
          <a:custGeom>
            <a:avLst/>
            <a:gdLst/>
            <a:ahLst/>
            <a:cxnLst>
              <a:cxn ang="0">
                <a:pos x="103336" y="149352"/>
              </a:cxn>
              <a:cxn ang="0">
                <a:pos x="79022" y="57912"/>
              </a:cxn>
              <a:cxn ang="0">
                <a:pos x="3039" y="3048"/>
              </a:cxn>
              <a:cxn ang="0">
                <a:pos x="88140" y="51816"/>
              </a:cxn>
              <a:cxn ang="0">
                <a:pos x="103336" y="149352"/>
              </a:cxn>
            </a:cxnLst>
            <a:rect l="0" t="0" r="0" b="0"/>
            <a:pathLst>
              <a:path w="39" h="50">
                <a:moveTo>
                  <a:pt x="34" y="49"/>
                </a:moveTo>
                <a:cubicBezTo>
                  <a:pt x="33" y="49"/>
                  <a:pt x="36" y="33"/>
                  <a:pt x="26" y="19"/>
                </a:cubicBezTo>
                <a:cubicBezTo>
                  <a:pt x="16" y="5"/>
                  <a:pt x="0" y="2"/>
                  <a:pt x="1" y="1"/>
                </a:cubicBezTo>
                <a:cubicBezTo>
                  <a:pt x="0" y="0"/>
                  <a:pt x="18" y="2"/>
                  <a:pt x="29" y="17"/>
                </a:cubicBezTo>
                <a:cubicBezTo>
                  <a:pt x="39" y="33"/>
                  <a:pt x="35" y="50"/>
                  <a:pt x="34" y="4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6" name="Freeform 285"/>
          <p:cNvSpPr/>
          <p:nvPr/>
        </p:nvSpPr>
        <p:spPr>
          <a:xfrm>
            <a:off x="9293225" y="5815013"/>
            <a:ext cx="95250" cy="125412"/>
          </a:xfrm>
          <a:custGeom>
            <a:avLst/>
            <a:gdLst/>
            <a:ahLst/>
            <a:cxnLst>
              <a:cxn ang="0">
                <a:pos x="83343" y="124884"/>
              </a:cxn>
              <a:cxn ang="0">
                <a:pos x="62507" y="48735"/>
              </a:cxn>
              <a:cxn ang="0">
                <a:pos x="2977" y="3046"/>
              </a:cxn>
              <a:cxn ang="0">
                <a:pos x="68460" y="45689"/>
              </a:cxn>
              <a:cxn ang="0">
                <a:pos x="83343" y="124884"/>
              </a:cxn>
            </a:cxnLst>
            <a:rect l="0" t="0" r="0" b="0"/>
            <a:pathLst>
              <a:path w="32" h="41">
                <a:moveTo>
                  <a:pt x="28" y="41"/>
                </a:moveTo>
                <a:cubicBezTo>
                  <a:pt x="27" y="41"/>
                  <a:pt x="29" y="28"/>
                  <a:pt x="21" y="16"/>
                </a:cubicBezTo>
                <a:cubicBezTo>
                  <a:pt x="13" y="5"/>
                  <a:pt x="0" y="2"/>
                  <a:pt x="1" y="1"/>
                </a:cubicBezTo>
                <a:cubicBezTo>
                  <a:pt x="0" y="0"/>
                  <a:pt x="15" y="2"/>
                  <a:pt x="23" y="15"/>
                </a:cubicBezTo>
                <a:cubicBezTo>
                  <a:pt x="32" y="27"/>
                  <a:pt x="28" y="41"/>
                  <a:pt x="28" y="4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7" name="Freeform 286"/>
          <p:cNvSpPr/>
          <p:nvPr/>
        </p:nvSpPr>
        <p:spPr>
          <a:xfrm>
            <a:off x="9286875" y="5845175"/>
            <a:ext cx="68263" cy="90488"/>
          </a:xfrm>
          <a:custGeom>
            <a:avLst/>
            <a:gdLst/>
            <a:ahLst/>
            <a:cxnLst>
              <a:cxn ang="0">
                <a:pos x="58898" y="87983"/>
              </a:cxn>
              <a:cxn ang="0">
                <a:pos x="44174" y="36407"/>
              </a:cxn>
              <a:cxn ang="0">
                <a:pos x="2945" y="3034"/>
              </a:cxn>
              <a:cxn ang="0">
                <a:pos x="50064" y="30339"/>
              </a:cxn>
              <a:cxn ang="0">
                <a:pos x="58898" y="87983"/>
              </a:cxn>
            </a:cxnLst>
            <a:rect l="0" t="0" r="0" b="0"/>
            <a:pathLst>
              <a:path w="23" h="30">
                <a:moveTo>
                  <a:pt x="20" y="29"/>
                </a:moveTo>
                <a:cubicBezTo>
                  <a:pt x="19" y="29"/>
                  <a:pt x="21" y="20"/>
                  <a:pt x="15" y="12"/>
                </a:cubicBezTo>
                <a:cubicBezTo>
                  <a:pt x="10" y="3"/>
                  <a:pt x="0" y="1"/>
                  <a:pt x="1" y="1"/>
                </a:cubicBezTo>
                <a:cubicBezTo>
                  <a:pt x="0" y="0"/>
                  <a:pt x="11" y="1"/>
                  <a:pt x="17" y="10"/>
                </a:cubicBezTo>
                <a:cubicBezTo>
                  <a:pt x="23" y="20"/>
                  <a:pt x="21" y="30"/>
                  <a:pt x="20" y="29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8" name="Freeform 287"/>
          <p:cNvSpPr/>
          <p:nvPr/>
        </p:nvSpPr>
        <p:spPr>
          <a:xfrm>
            <a:off x="8982075" y="5876925"/>
            <a:ext cx="325438" cy="266700"/>
          </a:xfrm>
          <a:custGeom>
            <a:avLst/>
            <a:gdLst/>
            <a:ahLst/>
            <a:cxnLst>
              <a:cxn ang="0">
                <a:pos x="295785" y="113872"/>
              </a:cxn>
              <a:cxn ang="0">
                <a:pos x="307858" y="32963"/>
              </a:cxn>
              <a:cxn ang="0">
                <a:pos x="223348" y="17980"/>
              </a:cxn>
              <a:cxn ang="0">
                <a:pos x="199202" y="77912"/>
              </a:cxn>
              <a:cxn ang="0">
                <a:pos x="12073" y="215757"/>
              </a:cxn>
              <a:cxn ang="0">
                <a:pos x="9055" y="251717"/>
              </a:cxn>
              <a:cxn ang="0">
                <a:pos x="45273" y="257710"/>
              </a:cxn>
              <a:cxn ang="0">
                <a:pos x="229384" y="119865"/>
              </a:cxn>
              <a:cxn ang="0">
                <a:pos x="295785" y="113872"/>
              </a:cxn>
            </a:cxnLst>
            <a:rect l="0" t="0" r="0" b="0"/>
            <a:pathLst>
              <a:path w="108" h="89">
                <a:moveTo>
                  <a:pt x="98" y="38"/>
                </a:moveTo>
                <a:cubicBezTo>
                  <a:pt x="106" y="32"/>
                  <a:pt x="108" y="19"/>
                  <a:pt x="102" y="11"/>
                </a:cubicBezTo>
                <a:cubicBezTo>
                  <a:pt x="95" y="2"/>
                  <a:pt x="83" y="0"/>
                  <a:pt x="74" y="6"/>
                </a:cubicBezTo>
                <a:cubicBezTo>
                  <a:pt x="67" y="11"/>
                  <a:pt x="65" y="19"/>
                  <a:pt x="66" y="2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81"/>
                  <a:pt x="3" y="84"/>
                </a:cubicBezTo>
                <a:cubicBezTo>
                  <a:pt x="6" y="88"/>
                  <a:pt x="11" y="89"/>
                  <a:pt x="15" y="86"/>
                </a:cubicBezTo>
                <a:cubicBezTo>
                  <a:pt x="76" y="40"/>
                  <a:pt x="76" y="40"/>
                  <a:pt x="76" y="40"/>
                </a:cubicBezTo>
                <a:cubicBezTo>
                  <a:pt x="83" y="44"/>
                  <a:pt x="91" y="43"/>
                  <a:pt x="98" y="3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49" name="Freeform 288"/>
          <p:cNvSpPr/>
          <p:nvPr/>
        </p:nvSpPr>
        <p:spPr>
          <a:xfrm>
            <a:off x="8836025" y="5902325"/>
            <a:ext cx="366713" cy="419100"/>
          </a:xfrm>
          <a:custGeom>
            <a:avLst/>
            <a:gdLst/>
            <a:ahLst/>
            <a:cxnLst>
              <a:cxn ang="0">
                <a:pos x="66033" y="39196"/>
              </a:cxn>
              <a:cxn ang="0">
                <a:pos x="66033" y="289450"/>
              </a:cxn>
              <a:cxn ang="0">
                <a:pos x="303152" y="373873"/>
              </a:cxn>
              <a:cxn ang="0">
                <a:pos x="321161" y="156786"/>
              </a:cxn>
              <a:cxn ang="0">
                <a:pos x="231116" y="223118"/>
              </a:cxn>
              <a:cxn ang="0">
                <a:pos x="297149" y="229148"/>
              </a:cxn>
              <a:cxn ang="0">
                <a:pos x="312156" y="250254"/>
              </a:cxn>
              <a:cxn ang="0">
                <a:pos x="297149" y="262314"/>
              </a:cxn>
              <a:cxn ang="0">
                <a:pos x="195098" y="250254"/>
              </a:cxn>
              <a:cxn ang="0">
                <a:pos x="192096" y="250254"/>
              </a:cxn>
              <a:cxn ang="0">
                <a:pos x="276138" y="313571"/>
              </a:cxn>
              <a:cxn ang="0">
                <a:pos x="276138" y="334677"/>
              </a:cxn>
              <a:cxn ang="0">
                <a:pos x="255128" y="328647"/>
              </a:cxn>
              <a:cxn ang="0">
                <a:pos x="168084" y="268345"/>
              </a:cxn>
              <a:cxn ang="0">
                <a:pos x="195098" y="334677"/>
              </a:cxn>
              <a:cxn ang="0">
                <a:pos x="183092" y="343722"/>
              </a:cxn>
              <a:cxn ang="0">
                <a:pos x="162081" y="325632"/>
              </a:cxn>
              <a:cxn ang="0">
                <a:pos x="129065" y="265329"/>
              </a:cxn>
              <a:cxn ang="0">
                <a:pos x="96048" y="292465"/>
              </a:cxn>
              <a:cxn ang="0">
                <a:pos x="78039" y="283420"/>
              </a:cxn>
              <a:cxn ang="0">
                <a:pos x="72036" y="265329"/>
              </a:cxn>
              <a:cxn ang="0">
                <a:pos x="105053" y="238194"/>
              </a:cxn>
              <a:cxn ang="0">
                <a:pos x="57029" y="192967"/>
              </a:cxn>
              <a:cxn ang="0">
                <a:pos x="48024" y="165831"/>
              </a:cxn>
              <a:cxn ang="0">
                <a:pos x="60030" y="156786"/>
              </a:cxn>
              <a:cxn ang="0">
                <a:pos x="108054" y="202012"/>
              </a:cxn>
              <a:cxn ang="0">
                <a:pos x="87044" y="99499"/>
              </a:cxn>
              <a:cxn ang="0">
                <a:pos x="90045" y="75378"/>
              </a:cxn>
              <a:cxn ang="0">
                <a:pos x="111056" y="84423"/>
              </a:cxn>
              <a:cxn ang="0">
                <a:pos x="132066" y="183922"/>
              </a:cxn>
              <a:cxn ang="0">
                <a:pos x="165083" y="78393"/>
              </a:cxn>
              <a:cxn ang="0">
                <a:pos x="183092" y="66332"/>
              </a:cxn>
              <a:cxn ang="0">
                <a:pos x="195098" y="90453"/>
              </a:cxn>
              <a:cxn ang="0">
                <a:pos x="174087" y="156786"/>
              </a:cxn>
              <a:cxn ang="0">
                <a:pos x="270135" y="84423"/>
              </a:cxn>
              <a:cxn ang="0">
                <a:pos x="66033" y="39196"/>
              </a:cxn>
            </a:cxnLst>
            <a:rect l="0" t="0" r="0" b="0"/>
            <a:pathLst>
              <a:path w="122" h="139">
                <a:moveTo>
                  <a:pt x="22" y="13"/>
                </a:moveTo>
                <a:cubicBezTo>
                  <a:pt x="0" y="28"/>
                  <a:pt x="0" y="66"/>
                  <a:pt x="22" y="96"/>
                </a:cubicBezTo>
                <a:cubicBezTo>
                  <a:pt x="44" y="127"/>
                  <a:pt x="79" y="139"/>
                  <a:pt x="101" y="124"/>
                </a:cubicBezTo>
                <a:cubicBezTo>
                  <a:pt x="120" y="110"/>
                  <a:pt x="122" y="80"/>
                  <a:pt x="107" y="52"/>
                </a:cubicBezTo>
                <a:cubicBezTo>
                  <a:pt x="77" y="74"/>
                  <a:pt x="77" y="74"/>
                  <a:pt x="77" y="74"/>
                </a:cubicBezTo>
                <a:cubicBezTo>
                  <a:pt x="99" y="76"/>
                  <a:pt x="99" y="76"/>
                  <a:pt x="99" y="76"/>
                </a:cubicBezTo>
                <a:cubicBezTo>
                  <a:pt x="102" y="77"/>
                  <a:pt x="104" y="80"/>
                  <a:pt x="104" y="83"/>
                </a:cubicBezTo>
                <a:cubicBezTo>
                  <a:pt x="104" y="86"/>
                  <a:pt x="102" y="88"/>
                  <a:pt x="99" y="87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3"/>
                  <a:pt x="64" y="83"/>
                  <a:pt x="64" y="83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4" y="107"/>
                  <a:pt x="94" y="110"/>
                  <a:pt x="92" y="111"/>
                </a:cubicBezTo>
                <a:cubicBezTo>
                  <a:pt x="90" y="113"/>
                  <a:pt x="87" y="112"/>
                  <a:pt x="85" y="109"/>
                </a:cubicBezTo>
                <a:cubicBezTo>
                  <a:pt x="56" y="89"/>
                  <a:pt x="56" y="89"/>
                  <a:pt x="56" y="89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6" y="113"/>
                  <a:pt x="64" y="115"/>
                  <a:pt x="61" y="114"/>
                </a:cubicBezTo>
                <a:cubicBezTo>
                  <a:pt x="58" y="113"/>
                  <a:pt x="55" y="111"/>
                  <a:pt x="54" y="108"/>
                </a:cubicBezTo>
                <a:cubicBezTo>
                  <a:pt x="43" y="88"/>
                  <a:pt x="43" y="88"/>
                  <a:pt x="43" y="88"/>
                </a:cubicBezTo>
                <a:cubicBezTo>
                  <a:pt x="32" y="97"/>
                  <a:pt x="32" y="97"/>
                  <a:pt x="32" y="97"/>
                </a:cubicBezTo>
                <a:cubicBezTo>
                  <a:pt x="31" y="98"/>
                  <a:pt x="28" y="97"/>
                  <a:pt x="26" y="94"/>
                </a:cubicBezTo>
                <a:cubicBezTo>
                  <a:pt x="24" y="92"/>
                  <a:pt x="23" y="89"/>
                  <a:pt x="24" y="88"/>
                </a:cubicBezTo>
                <a:cubicBezTo>
                  <a:pt x="35" y="79"/>
                  <a:pt x="35" y="79"/>
                  <a:pt x="35" y="79"/>
                </a:cubicBezTo>
                <a:cubicBezTo>
                  <a:pt x="19" y="64"/>
                  <a:pt x="19" y="64"/>
                  <a:pt x="19" y="64"/>
                </a:cubicBezTo>
                <a:cubicBezTo>
                  <a:pt x="17" y="63"/>
                  <a:pt x="15" y="59"/>
                  <a:pt x="16" y="55"/>
                </a:cubicBezTo>
                <a:cubicBezTo>
                  <a:pt x="16" y="52"/>
                  <a:pt x="18" y="50"/>
                  <a:pt x="20" y="52"/>
                </a:cubicBezTo>
                <a:cubicBezTo>
                  <a:pt x="36" y="67"/>
                  <a:pt x="36" y="67"/>
                  <a:pt x="36" y="67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30"/>
                  <a:pt x="28" y="26"/>
                  <a:pt x="30" y="25"/>
                </a:cubicBezTo>
                <a:cubicBezTo>
                  <a:pt x="32" y="24"/>
                  <a:pt x="35" y="25"/>
                  <a:pt x="37" y="28"/>
                </a:cubicBezTo>
                <a:cubicBezTo>
                  <a:pt x="44" y="61"/>
                  <a:pt x="44" y="61"/>
                  <a:pt x="44" y="61"/>
                </a:cubicBezTo>
                <a:cubicBezTo>
                  <a:pt x="55" y="26"/>
                  <a:pt x="55" y="26"/>
                  <a:pt x="55" y="26"/>
                </a:cubicBezTo>
                <a:cubicBezTo>
                  <a:pt x="56" y="23"/>
                  <a:pt x="58" y="21"/>
                  <a:pt x="61" y="22"/>
                </a:cubicBezTo>
                <a:cubicBezTo>
                  <a:pt x="64" y="23"/>
                  <a:pt x="66" y="27"/>
                  <a:pt x="65" y="30"/>
                </a:cubicBezTo>
                <a:cubicBezTo>
                  <a:pt x="58" y="52"/>
                  <a:pt x="58" y="52"/>
                  <a:pt x="58" y="52"/>
                </a:cubicBezTo>
                <a:cubicBezTo>
                  <a:pt x="90" y="28"/>
                  <a:pt x="90" y="28"/>
                  <a:pt x="90" y="28"/>
                </a:cubicBezTo>
                <a:cubicBezTo>
                  <a:pt x="68" y="7"/>
                  <a:pt x="40" y="0"/>
                  <a:pt x="22" y="1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0" name="Freeform 289"/>
          <p:cNvSpPr/>
          <p:nvPr/>
        </p:nvSpPr>
        <p:spPr>
          <a:xfrm>
            <a:off x="9028113" y="6151563"/>
            <a:ext cx="31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16" y="0"/>
              </a:cxn>
              <a:cxn ang="0">
                <a:pos x="0" y="0"/>
              </a:cxn>
            </a:cxnLst>
            <a:rect l="0" t="0" r="0" b="0"/>
            <a:pathLst>
              <a:path w="1">
                <a:moveTo>
                  <a:pt x="0" y="0"/>
                </a:moveTo>
                <a:cubicBezTo>
                  <a:pt x="0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1" name="Freeform 290"/>
          <p:cNvSpPr/>
          <p:nvPr/>
        </p:nvSpPr>
        <p:spPr>
          <a:xfrm>
            <a:off x="8789988" y="5851525"/>
            <a:ext cx="454025" cy="520700"/>
          </a:xfrm>
          <a:custGeom>
            <a:avLst/>
            <a:gdLst/>
            <a:ahLst/>
            <a:cxnLst>
              <a:cxn ang="0">
                <a:pos x="349600" y="424386"/>
              </a:cxn>
              <a:cxn ang="0">
                <a:pos x="111510" y="340110"/>
              </a:cxn>
              <a:cxn ang="0">
                <a:pos x="111510" y="90295"/>
              </a:cxn>
              <a:cxn ang="0">
                <a:pos x="316448" y="135442"/>
              </a:cxn>
              <a:cxn ang="0">
                <a:pos x="343573" y="114373"/>
              </a:cxn>
              <a:cxn ang="0">
                <a:pos x="81372" y="48157"/>
              </a:cxn>
              <a:cxn ang="0">
                <a:pos x="81372" y="361179"/>
              </a:cxn>
              <a:cxn ang="0">
                <a:pos x="376724" y="463513"/>
              </a:cxn>
              <a:cxn ang="0">
                <a:pos x="397821" y="186609"/>
              </a:cxn>
              <a:cxn ang="0">
                <a:pos x="367683" y="207678"/>
              </a:cxn>
              <a:cxn ang="0">
                <a:pos x="349600" y="424386"/>
              </a:cxn>
            </a:cxnLst>
            <a:rect l="0" t="0" r="0" b="0"/>
            <a:pathLst>
              <a:path w="151" h="173">
                <a:moveTo>
                  <a:pt x="116" y="141"/>
                </a:moveTo>
                <a:cubicBezTo>
                  <a:pt x="94" y="156"/>
                  <a:pt x="59" y="144"/>
                  <a:pt x="37" y="113"/>
                </a:cubicBezTo>
                <a:cubicBezTo>
                  <a:pt x="15" y="83"/>
                  <a:pt x="15" y="45"/>
                  <a:pt x="37" y="30"/>
                </a:cubicBezTo>
                <a:cubicBezTo>
                  <a:pt x="55" y="17"/>
                  <a:pt x="83" y="24"/>
                  <a:pt x="105" y="45"/>
                </a:cubicBezTo>
                <a:cubicBezTo>
                  <a:pt x="114" y="38"/>
                  <a:pt x="114" y="38"/>
                  <a:pt x="114" y="38"/>
                </a:cubicBezTo>
                <a:cubicBezTo>
                  <a:pt x="87" y="10"/>
                  <a:pt x="51" y="0"/>
                  <a:pt x="27" y="16"/>
                </a:cubicBezTo>
                <a:cubicBezTo>
                  <a:pt x="0" y="36"/>
                  <a:pt x="0" y="82"/>
                  <a:pt x="27" y="120"/>
                </a:cubicBezTo>
                <a:cubicBezTo>
                  <a:pt x="54" y="158"/>
                  <a:pt x="98" y="173"/>
                  <a:pt x="125" y="154"/>
                </a:cubicBezTo>
                <a:cubicBezTo>
                  <a:pt x="149" y="137"/>
                  <a:pt x="151" y="97"/>
                  <a:pt x="132" y="62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137" y="97"/>
                  <a:pt x="135" y="127"/>
                  <a:pt x="116" y="14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2" name="Freeform 291"/>
          <p:cNvSpPr>
            <a:spLocks noEditPoints="1"/>
          </p:cNvSpPr>
          <p:nvPr/>
        </p:nvSpPr>
        <p:spPr>
          <a:xfrm>
            <a:off x="8739188" y="6132513"/>
            <a:ext cx="184150" cy="215900"/>
          </a:xfrm>
          <a:custGeom>
            <a:avLst/>
            <a:gdLst/>
            <a:ahLst/>
            <a:cxnLst>
              <a:cxn ang="0">
                <a:pos x="111697" y="104951"/>
              </a:cxn>
              <a:cxn ang="0">
                <a:pos x="60377" y="0"/>
              </a:cxn>
              <a:cxn ang="0">
                <a:pos x="51320" y="2999"/>
              </a:cxn>
              <a:cxn ang="0">
                <a:pos x="36226" y="146932"/>
              </a:cxn>
              <a:cxn ang="0">
                <a:pos x="172074" y="185914"/>
              </a:cxn>
              <a:cxn ang="0">
                <a:pos x="184149" y="179917"/>
              </a:cxn>
              <a:cxn ang="0">
                <a:pos x="111697" y="104951"/>
              </a:cxn>
              <a:cxn ang="0">
                <a:pos x="45283" y="137936"/>
              </a:cxn>
              <a:cxn ang="0">
                <a:pos x="54339" y="17992"/>
              </a:cxn>
              <a:cxn ang="0">
                <a:pos x="45283" y="137936"/>
              </a:cxn>
            </a:cxnLst>
            <a:rect l="0" t="0" r="0" b="0"/>
            <a:pathLst>
              <a:path w="61" h="72">
                <a:moveTo>
                  <a:pt x="37" y="35"/>
                </a:moveTo>
                <a:cubicBezTo>
                  <a:pt x="29" y="24"/>
                  <a:pt x="23" y="11"/>
                  <a:pt x="20" y="0"/>
                </a:cubicBezTo>
                <a:cubicBezTo>
                  <a:pt x="19" y="0"/>
                  <a:pt x="18" y="1"/>
                  <a:pt x="17" y="1"/>
                </a:cubicBezTo>
                <a:cubicBezTo>
                  <a:pt x="3" y="11"/>
                  <a:pt x="0" y="32"/>
                  <a:pt x="12" y="49"/>
                </a:cubicBezTo>
                <a:cubicBezTo>
                  <a:pt x="23" y="66"/>
                  <a:pt x="43" y="72"/>
                  <a:pt x="57" y="62"/>
                </a:cubicBezTo>
                <a:cubicBezTo>
                  <a:pt x="58" y="62"/>
                  <a:pt x="60" y="61"/>
                  <a:pt x="61" y="60"/>
                </a:cubicBezTo>
                <a:cubicBezTo>
                  <a:pt x="52" y="53"/>
                  <a:pt x="44" y="45"/>
                  <a:pt x="37" y="35"/>
                </a:cubicBezTo>
                <a:close/>
                <a:moveTo>
                  <a:pt x="15" y="46"/>
                </a:moveTo>
                <a:cubicBezTo>
                  <a:pt x="1" y="27"/>
                  <a:pt x="10" y="9"/>
                  <a:pt x="18" y="6"/>
                </a:cubicBezTo>
                <a:cubicBezTo>
                  <a:pt x="9" y="15"/>
                  <a:pt x="9" y="29"/>
                  <a:pt x="15" y="4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3" name="Freeform 292"/>
          <p:cNvSpPr>
            <a:spLocks noEditPoints="1"/>
          </p:cNvSpPr>
          <p:nvPr/>
        </p:nvSpPr>
        <p:spPr>
          <a:xfrm>
            <a:off x="9701213" y="5794375"/>
            <a:ext cx="493712" cy="541338"/>
          </a:xfrm>
          <a:custGeom>
            <a:avLst/>
            <a:gdLst/>
            <a:ahLst/>
            <a:cxnLst>
              <a:cxn ang="0">
                <a:pos x="421010" y="298027"/>
              </a:cxn>
              <a:cxn ang="0">
                <a:pos x="421010" y="90311"/>
              </a:cxn>
              <a:cxn ang="0">
                <a:pos x="421010" y="87301"/>
              </a:cxn>
              <a:cxn ang="0">
                <a:pos x="402967" y="72249"/>
              </a:cxn>
              <a:cxn ang="0">
                <a:pos x="195469" y="72249"/>
              </a:cxn>
              <a:cxn ang="0">
                <a:pos x="123296" y="0"/>
              </a:cxn>
              <a:cxn ang="0">
                <a:pos x="123296" y="370276"/>
              </a:cxn>
              <a:cxn ang="0">
                <a:pos x="493183" y="370276"/>
              </a:cxn>
              <a:cxn ang="0">
                <a:pos x="421010" y="298027"/>
              </a:cxn>
              <a:cxn ang="0">
                <a:pos x="99238" y="310068"/>
              </a:cxn>
              <a:cxn ang="0">
                <a:pos x="120289" y="36124"/>
              </a:cxn>
              <a:cxn ang="0">
                <a:pos x="141339" y="60207"/>
              </a:cxn>
              <a:cxn ang="0">
                <a:pos x="99238" y="310068"/>
              </a:cxn>
              <a:cxn ang="0">
                <a:pos x="384923" y="261902"/>
              </a:cxn>
              <a:cxn ang="0">
                <a:pos x="228548" y="108373"/>
              </a:cxn>
              <a:cxn ang="0">
                <a:pos x="384923" y="108373"/>
              </a:cxn>
              <a:cxn ang="0">
                <a:pos x="384923" y="261902"/>
              </a:cxn>
              <a:cxn ang="0">
                <a:pos x="162390" y="478649"/>
              </a:cxn>
              <a:cxn ang="0">
                <a:pos x="120289" y="409411"/>
              </a:cxn>
              <a:cxn ang="0">
                <a:pos x="75180" y="478649"/>
              </a:cxn>
              <a:cxn ang="0">
                <a:pos x="0" y="541867"/>
              </a:cxn>
              <a:cxn ang="0">
                <a:pos x="237570" y="541867"/>
              </a:cxn>
              <a:cxn ang="0">
                <a:pos x="162390" y="478649"/>
              </a:cxn>
              <a:cxn ang="0">
                <a:pos x="87209" y="475639"/>
              </a:cxn>
              <a:cxn ang="0">
                <a:pos x="123296" y="415431"/>
              </a:cxn>
              <a:cxn ang="0">
                <a:pos x="87209" y="475639"/>
              </a:cxn>
            </a:cxnLst>
            <a:rect l="0" t="0" r="0" b="0"/>
            <a:pathLst>
              <a:path w="164" h="180">
                <a:moveTo>
                  <a:pt x="140" y="99"/>
                </a:moveTo>
                <a:cubicBezTo>
                  <a:pt x="140" y="30"/>
                  <a:pt x="140" y="30"/>
                  <a:pt x="140" y="30"/>
                </a:cubicBezTo>
                <a:cubicBezTo>
                  <a:pt x="140" y="30"/>
                  <a:pt x="140" y="30"/>
                  <a:pt x="140" y="29"/>
                </a:cubicBezTo>
                <a:cubicBezTo>
                  <a:pt x="140" y="26"/>
                  <a:pt x="137" y="24"/>
                  <a:pt x="134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41" y="0"/>
                  <a:pt x="41" y="0"/>
                  <a:pt x="41" y="0"/>
                </a:cubicBezTo>
                <a:cubicBezTo>
                  <a:pt x="7" y="34"/>
                  <a:pt x="7" y="89"/>
                  <a:pt x="41" y="123"/>
                </a:cubicBezTo>
                <a:cubicBezTo>
                  <a:pt x="75" y="157"/>
                  <a:pt x="130" y="157"/>
                  <a:pt x="164" y="123"/>
                </a:cubicBezTo>
                <a:lnTo>
                  <a:pt x="140" y="99"/>
                </a:lnTo>
                <a:close/>
                <a:moveTo>
                  <a:pt x="33" y="103"/>
                </a:moveTo>
                <a:cubicBezTo>
                  <a:pt x="3" y="49"/>
                  <a:pt x="40" y="12"/>
                  <a:pt x="40" y="12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18" y="48"/>
                  <a:pt x="33" y="103"/>
                </a:cubicBezTo>
                <a:close/>
                <a:moveTo>
                  <a:pt x="128" y="87"/>
                </a:moveTo>
                <a:cubicBezTo>
                  <a:pt x="76" y="36"/>
                  <a:pt x="76" y="36"/>
                  <a:pt x="76" y="36"/>
                </a:cubicBezTo>
                <a:cubicBezTo>
                  <a:pt x="128" y="36"/>
                  <a:pt x="128" y="36"/>
                  <a:pt x="128" y="36"/>
                </a:cubicBezTo>
                <a:lnTo>
                  <a:pt x="128" y="87"/>
                </a:lnTo>
                <a:close/>
                <a:moveTo>
                  <a:pt x="54" y="159"/>
                </a:moveTo>
                <a:cubicBezTo>
                  <a:pt x="53" y="149"/>
                  <a:pt x="54" y="136"/>
                  <a:pt x="40" y="136"/>
                </a:cubicBezTo>
                <a:cubicBezTo>
                  <a:pt x="25" y="136"/>
                  <a:pt x="26" y="149"/>
                  <a:pt x="25" y="159"/>
                </a:cubicBezTo>
                <a:cubicBezTo>
                  <a:pt x="17" y="178"/>
                  <a:pt x="1" y="160"/>
                  <a:pt x="0" y="180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78" y="160"/>
                  <a:pt x="63" y="178"/>
                  <a:pt x="54" y="159"/>
                </a:cubicBezTo>
                <a:close/>
                <a:moveTo>
                  <a:pt x="29" y="158"/>
                </a:moveTo>
                <a:cubicBezTo>
                  <a:pt x="26" y="136"/>
                  <a:pt x="41" y="138"/>
                  <a:pt x="41" y="138"/>
                </a:cubicBezTo>
                <a:cubicBezTo>
                  <a:pt x="41" y="138"/>
                  <a:pt x="34" y="143"/>
                  <a:pt x="29" y="158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4" name="Freeform 293"/>
          <p:cNvSpPr/>
          <p:nvPr/>
        </p:nvSpPr>
        <p:spPr>
          <a:xfrm>
            <a:off x="10548938" y="6029325"/>
            <a:ext cx="454025" cy="211138"/>
          </a:xfrm>
          <a:custGeom>
            <a:avLst/>
            <a:gdLst/>
            <a:ahLst/>
            <a:cxnLst>
              <a:cxn ang="0">
                <a:pos x="373711" y="0"/>
              </a:cxn>
              <a:cxn ang="0">
                <a:pos x="15069" y="0"/>
              </a:cxn>
              <a:cxn ang="0">
                <a:pos x="3014" y="15119"/>
              </a:cxn>
              <a:cxn ang="0">
                <a:pos x="63290" y="196548"/>
              </a:cxn>
              <a:cxn ang="0">
                <a:pos x="84386" y="211667"/>
              </a:cxn>
              <a:cxn ang="0">
                <a:pos x="440014" y="211667"/>
              </a:cxn>
              <a:cxn ang="0">
                <a:pos x="455083" y="196548"/>
              </a:cxn>
              <a:cxn ang="0">
                <a:pos x="394807" y="15119"/>
              </a:cxn>
              <a:cxn ang="0">
                <a:pos x="373711" y="0"/>
              </a:cxn>
            </a:cxnLst>
            <a:rect l="0" t="0" r="0" b="0"/>
            <a:pathLst>
              <a:path w="151" h="70">
                <a:moveTo>
                  <a:pt x="124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1" y="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8"/>
                  <a:pt x="25" y="70"/>
                  <a:pt x="28" y="70"/>
                </a:cubicBezTo>
                <a:cubicBezTo>
                  <a:pt x="146" y="70"/>
                  <a:pt x="146" y="70"/>
                  <a:pt x="146" y="70"/>
                </a:cubicBezTo>
                <a:cubicBezTo>
                  <a:pt x="149" y="70"/>
                  <a:pt x="151" y="68"/>
                  <a:pt x="151" y="65"/>
                </a:cubicBezTo>
                <a:cubicBezTo>
                  <a:pt x="131" y="5"/>
                  <a:pt x="131" y="5"/>
                  <a:pt x="131" y="5"/>
                </a:cubicBezTo>
                <a:cubicBezTo>
                  <a:pt x="130" y="2"/>
                  <a:pt x="127" y="0"/>
                  <a:pt x="124" y="0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755" name="Freeform 294"/>
          <p:cNvSpPr/>
          <p:nvPr/>
        </p:nvSpPr>
        <p:spPr>
          <a:xfrm>
            <a:off x="10612438" y="5915025"/>
            <a:ext cx="390525" cy="257175"/>
          </a:xfrm>
          <a:custGeom>
            <a:avLst/>
            <a:gdLst/>
            <a:ahLst/>
            <a:cxnLst>
              <a:cxn ang="0">
                <a:pos x="331339" y="102092"/>
              </a:cxn>
              <a:cxn ang="0">
                <a:pos x="346400" y="123111"/>
              </a:cxn>
              <a:cxn ang="0">
                <a:pos x="391583" y="258233"/>
              </a:cxn>
              <a:cxn ang="0">
                <a:pos x="391583" y="42038"/>
              </a:cxn>
              <a:cxn ang="0">
                <a:pos x="364473" y="0"/>
              </a:cxn>
              <a:cxn ang="0">
                <a:pos x="271096" y="0"/>
              </a:cxn>
              <a:cxn ang="0">
                <a:pos x="234950" y="60054"/>
              </a:cxn>
              <a:cxn ang="0">
                <a:pos x="18073" y="60054"/>
              </a:cxn>
              <a:cxn ang="0">
                <a:pos x="0" y="78070"/>
              </a:cxn>
              <a:cxn ang="0">
                <a:pos x="0" y="96087"/>
              </a:cxn>
              <a:cxn ang="0">
                <a:pos x="310254" y="96087"/>
              </a:cxn>
              <a:cxn ang="0">
                <a:pos x="331339" y="102092"/>
              </a:cxn>
            </a:cxnLst>
            <a:rect l="0" t="0" r="0" b="0"/>
            <a:pathLst>
              <a:path w="130" h="86">
                <a:moveTo>
                  <a:pt x="110" y="34"/>
                </a:moveTo>
                <a:cubicBezTo>
                  <a:pt x="112" y="36"/>
                  <a:pt x="114" y="38"/>
                  <a:pt x="115" y="41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30" y="14"/>
                  <a:pt x="130" y="0"/>
                  <a:pt x="12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83" y="0"/>
                  <a:pt x="80" y="11"/>
                  <a:pt x="78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0" y="22"/>
                  <a:pt x="0" y="26"/>
                </a:cubicBezTo>
                <a:cubicBezTo>
                  <a:pt x="0" y="32"/>
                  <a:pt x="0" y="32"/>
                  <a:pt x="0" y="32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5" y="32"/>
                  <a:pt x="108" y="33"/>
                  <a:pt x="110" y="34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 advClick="0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34025" y="3652838"/>
            <a:ext cx="2211388" cy="2097087"/>
            <a:chOff x="3065829" y="2668267"/>
            <a:chExt cx="1872107" cy="1761728"/>
          </a:xfrm>
        </p:grpSpPr>
        <p:sp>
          <p:nvSpPr>
            <p:cNvPr id="9" name="椭圆 8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4639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606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254" name="组合 15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728913" y="1736725"/>
            <a:ext cx="8459787" cy="1958975"/>
            <a:chOff x="2954339" y="1279908"/>
            <a:chExt cx="7162269" cy="1646194"/>
          </a:xfrm>
        </p:grpSpPr>
        <p:sp>
          <p:nvSpPr>
            <p:cNvPr id="9245" name="矩形 29"/>
            <p:cNvSpPr/>
            <p:nvPr/>
          </p:nvSpPr>
          <p:spPr>
            <a:xfrm>
              <a:off x="2954339" y="1694800"/>
              <a:ext cx="7162269" cy="12313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46" name="矩形 30"/>
            <p:cNvSpPr/>
            <p:nvPr/>
          </p:nvSpPr>
          <p:spPr>
            <a:xfrm>
              <a:off x="2963100" y="1279908"/>
              <a:ext cx="1024836" cy="336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latin typeface="微软雅黑" panose="020B0503020204020204" pitchFamily="34" charset="-122"/>
                </a:rPr>
                <a:t>工作概述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0125" y="4143375"/>
            <a:ext cx="1106488" cy="1114425"/>
            <a:chOff x="3254772" y="287291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44" name="矩形 33"/>
            <p:cNvSpPr/>
            <p:nvPr/>
          </p:nvSpPr>
          <p:spPr>
            <a:xfrm>
              <a:off x="3469765" y="3187079"/>
              <a:ext cx="579727" cy="2974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17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</a:t>
              </a:r>
              <a:r>
                <a:rPr lang="en-US" altLang="zh-CN" sz="170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78775" y="4130675"/>
            <a:ext cx="2346325" cy="1331913"/>
            <a:chOff x="789157" y="3505487"/>
            <a:chExt cx="1985951" cy="1119414"/>
          </a:xfrm>
        </p:grpSpPr>
        <p:sp>
          <p:nvSpPr>
            <p:cNvPr id="9241" name="TextBox 35"/>
            <p:cNvSpPr txBox="1"/>
            <p:nvPr/>
          </p:nvSpPr>
          <p:spPr>
            <a:xfrm>
              <a:off x="789157" y="3505487"/>
              <a:ext cx="937986" cy="310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dirty="0">
                  <a:latin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812496" y="3800585"/>
              <a:ext cx="1962612" cy="824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23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71788" y="4141788"/>
            <a:ext cx="2319337" cy="1355725"/>
            <a:chOff x="812496" y="3514973"/>
            <a:chExt cx="1962612" cy="1139022"/>
          </a:xfrm>
        </p:grpSpPr>
        <p:sp>
          <p:nvSpPr>
            <p:cNvPr id="9239" name="TextBox 38"/>
            <p:cNvSpPr txBox="1"/>
            <p:nvPr/>
          </p:nvSpPr>
          <p:spPr>
            <a:xfrm>
              <a:off x="864408" y="3514973"/>
              <a:ext cx="937986" cy="310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dirty="0">
                  <a:latin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23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223" name="文本框 40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年度工作概述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62" name="矩形 61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63" name="矩形 62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64" name="矩形 63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65" name="矩形 64"/>
          <p:cNvSpPr/>
          <p:nvPr/>
        </p:nvSpPr>
        <p:spPr>
          <a:xfrm>
            <a:off x="119063" y="19335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32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9234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8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C428E8B-52E0-4846-9757-06263AB403E8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6125" y="1762125"/>
            <a:ext cx="5380038" cy="4449763"/>
            <a:chOff x="555625" y="293801"/>
            <a:chExt cx="7936025" cy="6562856"/>
          </a:xfrm>
        </p:grpSpPr>
        <p:sp>
          <p:nvSpPr>
            <p:cNvPr id="17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635084" y="6535982"/>
              <a:ext cx="387349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535549" y="5405461"/>
              <a:ext cx="247651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bg1">
                  <a:lumMod val="50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59825" y="3895725"/>
            <a:ext cx="957263" cy="603250"/>
            <a:chOff x="4167266" y="1813810"/>
            <a:chExt cx="1106205" cy="697627"/>
          </a:xfrm>
        </p:grpSpPr>
        <p:sp>
          <p:nvSpPr>
            <p:cNvPr id="11294" name="文本框 14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latin typeface="Lao UI" panose="020B0502040204020203" pitchFamily="34" charset="0"/>
                </a:rPr>
                <a:t>80</a:t>
              </a:r>
              <a:endParaRPr lang="zh-CN" altLang="en-US" dirty="0">
                <a:latin typeface="Lao UI" panose="020B0502040204020203" pitchFamily="34" charset="0"/>
              </a:endParaRPr>
            </a:p>
          </p:txBody>
        </p:sp>
        <p:sp>
          <p:nvSpPr>
            <p:cNvPr id="11295" name="矩形 15"/>
            <p:cNvSpPr/>
            <p:nvPr/>
          </p:nvSpPr>
          <p:spPr>
            <a:xfrm>
              <a:off x="4723748" y="1932281"/>
              <a:ext cx="549723" cy="533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latin typeface="Lao UI" panose="020B0502040204020203" pitchFamily="34" charset="0"/>
                </a:rPr>
                <a:t>%</a:t>
              </a:r>
              <a:endParaRPr lang="zh-CN" altLang="en-US" sz="2000" dirty="0">
                <a:latin typeface="Lao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59825" y="4975225"/>
            <a:ext cx="957263" cy="603250"/>
            <a:chOff x="4167266" y="1813810"/>
            <a:chExt cx="1106205" cy="697627"/>
          </a:xfrm>
        </p:grpSpPr>
        <p:sp>
          <p:nvSpPr>
            <p:cNvPr id="11292" name="文本框 12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800" dirty="0">
                  <a:latin typeface="Lao UI" panose="020B0502040204020203" pitchFamily="34" charset="0"/>
                </a:rPr>
                <a:t>65</a:t>
              </a:r>
              <a:endParaRPr lang="zh-CN" altLang="en-US" dirty="0">
                <a:latin typeface="Lao UI" panose="020B0502040204020203" pitchFamily="34" charset="0"/>
              </a:endParaRPr>
            </a:p>
          </p:txBody>
        </p:sp>
        <p:sp>
          <p:nvSpPr>
            <p:cNvPr id="11293" name="矩形 13"/>
            <p:cNvSpPr/>
            <p:nvPr/>
          </p:nvSpPr>
          <p:spPr>
            <a:xfrm>
              <a:off x="4723748" y="1920991"/>
              <a:ext cx="549723" cy="533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latin typeface="Lao UI" panose="020B0502040204020203" pitchFamily="34" charset="0"/>
                </a:rPr>
                <a:t>%</a:t>
              </a:r>
              <a:endParaRPr lang="zh-CN" altLang="en-US" sz="2000" dirty="0">
                <a:latin typeface="Lao UI" panose="020B0502040204020203" pitchFamily="34" charset="0"/>
              </a:endParaRPr>
            </a:p>
          </p:txBody>
        </p:sp>
      </p:grpSp>
      <p:sp>
        <p:nvSpPr>
          <p:cNvPr id="6" name="Freeform 19"/>
          <p:cNvSpPr/>
          <p:nvPr/>
        </p:nvSpPr>
        <p:spPr bwMode="auto">
          <a:xfrm>
            <a:off x="7823200" y="4918075"/>
            <a:ext cx="831850" cy="819150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reeform 10"/>
          <p:cNvSpPr/>
          <p:nvPr/>
        </p:nvSpPr>
        <p:spPr bwMode="auto">
          <a:xfrm>
            <a:off x="7731125" y="3895725"/>
            <a:ext cx="844550" cy="647700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823200" y="1881188"/>
            <a:ext cx="3963988" cy="1500187"/>
            <a:chOff x="5545416" y="1067783"/>
            <a:chExt cx="3437717" cy="1299942"/>
          </a:xfrm>
        </p:grpSpPr>
        <p:sp>
          <p:nvSpPr>
            <p:cNvPr id="11290" name="文本框 10"/>
            <p:cNvSpPr txBox="1"/>
            <p:nvPr/>
          </p:nvSpPr>
          <p:spPr>
            <a:xfrm>
              <a:off x="5553064" y="1067783"/>
              <a:ext cx="1390648" cy="32916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800" baseline="-3000" dirty="0">
                  <a:latin typeface="Nexa Light"/>
                </a:rPr>
                <a:t>年度工作概述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defTabSz="683895" eaLnBrk="1" fontAlgn="auto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kern="1200" cap="none" spc="0" normalizeH="0" baseline="0" noProof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kern="1200" cap="none" spc="0" normalizeH="0" baseline="0" noProof="0" dirty="0"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8038" y="3892550"/>
            <a:ext cx="2314575" cy="62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3895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</a:t>
            </a:r>
            <a:endParaRPr kumimoji="0" lang="zh-CN" altLang="en-US" sz="1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038" y="4916488"/>
            <a:ext cx="231457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683895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您的内容打在这里，或者通过复制您的文本后，在此框中选</a:t>
            </a:r>
            <a:endParaRPr kumimoji="0" lang="zh-CN" altLang="en-US" sz="1000" kern="1200" cap="none" spc="0" normalizeH="0" baseline="0" noProof="0" dirty="0"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74" name="文本框 49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年度工作概述</a:t>
            </a:r>
          </a:p>
        </p:txBody>
      </p:sp>
      <p:sp>
        <p:nvSpPr>
          <p:cNvPr id="49" name="矩形 48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54" name="矩形 53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55" name="矩形 54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56" name="矩形 55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57" name="矩形 56"/>
          <p:cNvSpPr/>
          <p:nvPr/>
        </p:nvSpPr>
        <p:spPr>
          <a:xfrm>
            <a:off x="119063" y="19335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83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11285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E19819B-8AFF-4483-9C1C-248725CD2316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/>
          <p:nvPr/>
        </p:nvGrpSpPr>
        <p:grpSpPr>
          <a:xfrm>
            <a:off x="2818645" y="1702798"/>
            <a:ext cx="7432663" cy="40490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0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1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4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5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6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7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8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69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0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1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2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3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4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5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6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7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8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79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1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2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3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4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5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6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7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8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89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0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1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2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3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4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5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99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5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0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4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7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8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19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0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1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3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4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5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6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7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29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0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1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2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3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4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5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6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7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8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9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0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1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2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3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4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5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6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7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8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49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0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1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2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3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4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5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6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7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8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59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0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1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2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3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4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5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6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7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8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2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4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7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8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79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0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1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2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3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5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6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7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8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89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0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1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2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3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4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5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6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7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8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99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0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1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2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3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4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5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6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7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8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09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0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1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2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3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4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5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6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7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8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19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0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4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5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6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7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8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29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0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1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2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3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4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5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6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7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8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39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0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1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2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3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4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5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6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7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8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49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0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1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2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3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4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5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6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7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8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59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0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1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2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3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4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5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7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8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69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0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1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2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3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4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5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6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7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8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79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0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1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2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3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4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285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13850" y="2722563"/>
            <a:ext cx="1008063" cy="403225"/>
            <a:chOff x="9214175" y="2723215"/>
            <a:chExt cx="1007311" cy="402664"/>
          </a:xfrm>
        </p:grpSpPr>
        <p:cxnSp>
          <p:nvCxnSpPr>
            <p:cNvPr id="287" name="Straight Connector 21"/>
            <p:cNvCxnSpPr/>
            <p:nvPr/>
          </p:nvCxnSpPr>
          <p:spPr>
            <a:xfrm flipV="1">
              <a:off x="9214175" y="2723215"/>
              <a:ext cx="252316" cy="40266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2"/>
            <p:cNvCxnSpPr/>
            <p:nvPr/>
          </p:nvCxnSpPr>
          <p:spPr>
            <a:xfrm>
              <a:off x="9466490" y="2723215"/>
              <a:ext cx="754996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3"/>
          <p:cNvSpPr/>
          <p:nvPr/>
        </p:nvSpPr>
        <p:spPr>
          <a:xfrm>
            <a:off x="10209213" y="2463800"/>
            <a:ext cx="1865313" cy="969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您的内容打在这里，或者通过复制您的文本后，在此框中选择粘贴并选择只保留文字</a:t>
            </a: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3413125" y="3209925"/>
            <a:ext cx="928688" cy="247650"/>
            <a:chOff x="1988553" y="2061090"/>
            <a:chExt cx="942975" cy="210623"/>
          </a:xfrm>
        </p:grpSpPr>
        <p:cxnSp>
          <p:nvCxnSpPr>
            <p:cNvPr id="293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Rectangle 29"/>
          <p:cNvSpPr/>
          <p:nvPr/>
        </p:nvSpPr>
        <p:spPr>
          <a:xfrm>
            <a:off x="1979613" y="3186113"/>
            <a:ext cx="1338263" cy="969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</a:t>
            </a: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413" y="2608263"/>
            <a:ext cx="550862" cy="523875"/>
            <a:chOff x="3245416" y="680837"/>
            <a:chExt cx="469486" cy="445917"/>
          </a:xfrm>
        </p:grpSpPr>
        <p:sp>
          <p:nvSpPr>
            <p:cNvPr id="296" name="椭圆 295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354" name="文本框 296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60%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959225" y="4981575"/>
            <a:ext cx="1108075" cy="246063"/>
            <a:chOff x="1988553" y="2061090"/>
            <a:chExt cx="942975" cy="210623"/>
          </a:xfrm>
        </p:grpSpPr>
        <p:cxnSp>
          <p:nvCxnSpPr>
            <p:cNvPr id="301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"/>
          <p:cNvSpPr/>
          <p:nvPr/>
        </p:nvSpPr>
        <p:spPr>
          <a:xfrm>
            <a:off x="1922463" y="4957763"/>
            <a:ext cx="1924050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您的内容打在这里，或者通过复制您的文本后，在此框中选择粘贴并选择只保留文字</a:t>
            </a: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4914900" y="4378325"/>
            <a:ext cx="550863" cy="523875"/>
            <a:chOff x="3245416" y="680837"/>
            <a:chExt cx="469486" cy="445917"/>
          </a:xfrm>
        </p:grpSpPr>
        <p:sp>
          <p:nvSpPr>
            <p:cNvPr id="304" name="椭圆 303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350" name="文本框 304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80%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8775700" y="3192463"/>
            <a:ext cx="550863" cy="523875"/>
            <a:chOff x="4446422" y="3918124"/>
            <a:chExt cx="469486" cy="445917"/>
          </a:xfrm>
        </p:grpSpPr>
        <p:sp>
          <p:nvSpPr>
            <p:cNvPr id="307" name="椭圆 306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348" name="文本框 307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90%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 flipV="1">
            <a:off x="7332663" y="4976813"/>
            <a:ext cx="1008062" cy="401637"/>
            <a:chOff x="4912537" y="3006108"/>
            <a:chExt cx="857804" cy="342900"/>
          </a:xfrm>
        </p:grpSpPr>
        <p:cxnSp>
          <p:nvCxnSpPr>
            <p:cNvPr id="312" name="Straight Connector 21"/>
            <p:cNvCxnSpPr/>
            <p:nvPr/>
          </p:nvCxnSpPr>
          <p:spPr>
            <a:xfrm flipV="1">
              <a:off x="4912537" y="3006108"/>
              <a:ext cx="214867" cy="342900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22"/>
            <p:cNvCxnSpPr/>
            <p:nvPr/>
          </p:nvCxnSpPr>
          <p:spPr>
            <a:xfrm>
              <a:off x="5127403" y="3006108"/>
              <a:ext cx="642938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23"/>
          <p:cNvSpPr/>
          <p:nvPr/>
        </p:nvSpPr>
        <p:spPr>
          <a:xfrm>
            <a:off x="7956550" y="5507038"/>
            <a:ext cx="1936750" cy="739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</a:t>
            </a:r>
            <a:endParaRPr kumimoji="0" lang="id-ID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6853238" y="4411663"/>
            <a:ext cx="552450" cy="523875"/>
            <a:chOff x="4446422" y="3918124"/>
            <a:chExt cx="469486" cy="445917"/>
          </a:xfrm>
        </p:grpSpPr>
        <p:sp>
          <p:nvSpPr>
            <p:cNvPr id="315" name="椭圆 314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+mn-cs"/>
              </a:endParaRPr>
            </a:p>
          </p:txBody>
        </p:sp>
        <p:sp>
          <p:nvSpPr>
            <p:cNvPr id="13344" name="文本框 315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40%</a:t>
              </a:r>
              <a:endPara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13327" name="文本框 289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年度工作概述</a:t>
            </a:r>
          </a:p>
        </p:txBody>
      </p:sp>
      <p:sp>
        <p:nvSpPr>
          <p:cNvPr id="298" name="矩形 297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cxnSp>
        <p:nvCxnSpPr>
          <p:cNvPr id="317" name="直接连接符 316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矩形 317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319" name="矩形 318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320" name="矩形 319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321" name="矩形 320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322" name="矩形 321"/>
          <p:cNvSpPr/>
          <p:nvPr/>
        </p:nvSpPr>
        <p:spPr>
          <a:xfrm>
            <a:off x="119063" y="19335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36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13338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9" name="文本框 328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782D99FC-C689-459C-B6BF-1B96D7102918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300" grpId="0"/>
      <p:bldP spid="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5359" y="2080135"/>
            <a:ext cx="2566570" cy="2560724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</p:pic>
      <p:pic>
        <p:nvPicPr>
          <p:cNvPr id="3" name="图片占位符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14308" y="2096724"/>
            <a:ext cx="2566570" cy="2527545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</p:spPr>
      </p:pic>
      <p:grpSp>
        <p:nvGrpSpPr>
          <p:cNvPr id="4" name="组合 3"/>
          <p:cNvGrpSpPr/>
          <p:nvPr/>
        </p:nvGrpSpPr>
        <p:grpSpPr>
          <a:xfrm>
            <a:off x="2857500" y="4951413"/>
            <a:ext cx="3260725" cy="1073150"/>
            <a:chOff x="6190385" y="672761"/>
            <a:chExt cx="2748394" cy="904746"/>
          </a:xfrm>
        </p:grpSpPr>
        <p:sp>
          <p:nvSpPr>
            <p:cNvPr id="5" name="Content Placeholder 2"/>
            <p:cNvSpPr txBox="1"/>
            <p:nvPr/>
          </p:nvSpPr>
          <p:spPr>
            <a:xfrm>
              <a:off x="6190385" y="902756"/>
              <a:ext cx="2748394" cy="674751"/>
            </a:xfrm>
            <a:prstGeom prst="rect">
              <a:avLst/>
            </a:prstGeom>
          </p:spPr>
          <p:txBody>
            <a:bodyPr vert="horz" lIns="108486" tIns="54243" rIns="108486" bIns="54243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打在这里，您的内容打在这里，或者通过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190385" y="672761"/>
              <a:ext cx="2684346" cy="26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25" kern="1200" cap="none" spc="0" normalizeH="0" baseline="0" noProof="0" dirty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rPr>
                <a:t>示例标题一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94575" y="4976813"/>
            <a:ext cx="3260725" cy="1047750"/>
            <a:chOff x="6190385" y="693542"/>
            <a:chExt cx="2748394" cy="883965"/>
          </a:xfrm>
        </p:grpSpPr>
        <p:sp>
          <p:nvSpPr>
            <p:cNvPr id="8" name="Content Placeholder 2"/>
            <p:cNvSpPr txBox="1"/>
            <p:nvPr/>
          </p:nvSpPr>
          <p:spPr>
            <a:xfrm>
              <a:off x="6190385" y="902756"/>
              <a:ext cx="2748394" cy="674751"/>
            </a:xfrm>
            <a:prstGeom prst="rect">
              <a:avLst/>
            </a:prstGeom>
          </p:spPr>
          <p:txBody>
            <a:bodyPr vert="horz" lIns="108486" tIns="54243" rIns="108486" bIns="54243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打在这里，您的内容打在这里，或者通过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190385" y="693542"/>
              <a:ext cx="2684346" cy="26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25" kern="1200" cap="none" spc="0" normalizeH="0" baseline="0" noProof="0" dirty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rPr>
                <a:t>示例标题二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49888" y="2076450"/>
            <a:ext cx="2566987" cy="2566988"/>
            <a:chOff x="3490356" y="1358326"/>
            <a:chExt cx="2163290" cy="2163290"/>
          </a:xfrm>
        </p:grpSpPr>
        <p:sp>
          <p:nvSpPr>
            <p:cNvPr id="11" name="Oval 5"/>
            <p:cNvSpPr/>
            <p:nvPr/>
          </p:nvSpPr>
          <p:spPr>
            <a:xfrm>
              <a:off x="3490356" y="1358326"/>
              <a:ext cx="2163290" cy="216329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 Placeholder 32"/>
            <p:cNvSpPr txBox="1"/>
            <p:nvPr/>
          </p:nvSpPr>
          <p:spPr>
            <a:xfrm>
              <a:off x="3678382" y="2265116"/>
              <a:ext cx="1780309" cy="753162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您的内容打在这里，或者通过复制您的文本后，在此框中选择粘贴并选择只保留文字。您的内容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ctr" defTabSz="129095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7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打在这里，您的内容打</a:t>
              </a:r>
              <a:endParaRPr kumimoji="0" lang="en-US" altLang="zh-CN" sz="107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33095" y="1978064"/>
              <a:ext cx="1481636" cy="26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25" kern="1200" cap="none" spc="0" normalizeH="0" baseline="0" noProof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示例标题三</a:t>
              </a:r>
            </a:p>
          </p:txBody>
        </p:sp>
      </p:grpSp>
      <p:sp>
        <p:nvSpPr>
          <p:cNvPr id="15367" name="文本框 13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年度工作概述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19" name="矩形 18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1" name="矩形 20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2" name="矩形 21"/>
          <p:cNvSpPr/>
          <p:nvPr/>
        </p:nvSpPr>
        <p:spPr>
          <a:xfrm>
            <a:off x="119063" y="19335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76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15378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9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0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1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2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446CD9-15B8-4F06-85BB-0D8E8CE10AF7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7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4022725" cy="6858000"/>
            <a:chOff x="1" y="0"/>
            <a:chExt cx="4023132" cy="6858000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3804271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9133" y="0"/>
              <a:ext cx="14400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62650" y="105251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12038" y="1147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年度工作概述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962650" y="2057400"/>
            <a:ext cx="674688" cy="6731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4100" y="21637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工作完成情况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62650" y="3062288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434263" y="3154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成功项目展示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962650" y="4068763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31088" y="4170363"/>
            <a:ext cx="2416175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工作存在不足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962650" y="5073650"/>
            <a:ext cx="674688" cy="6731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435850" y="5164138"/>
            <a:ext cx="24161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Times New Roman" panose="02020603050405020304" pitchFamily="18" charset="0"/>
              </a:rPr>
              <a:t>明年工作计划</a:t>
            </a:r>
            <a:endParaRPr kumimoji="0" lang="zh-CN" altLang="zh-CN" sz="2800" b="1" i="0" u="none" strike="noStrike" kern="100" cap="none" spc="1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253" name="文本框 1"/>
          <p:cNvSpPr txBox="1">
            <a:spLocks noChangeArrowheads="1"/>
          </p:cNvSpPr>
          <p:nvPr/>
        </p:nvSpPr>
        <p:spPr bwMode="auto">
          <a:xfrm>
            <a:off x="0" y="1984375"/>
            <a:ext cx="3803650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8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目录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0" y="3059113"/>
            <a:ext cx="3803650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 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华文细黑" panose="02010600040101010101" pitchFamily="2" charset="-122"/>
                <a:cs typeface="+mn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华文细黑" panose="0201060004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677264-D4C7-4ACF-B803-9967A21620E7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3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29" grpId="1" animBg="1"/>
      <p:bldP spid="30" grpId="0"/>
      <p:bldP spid="30" grpId="1"/>
      <p:bldP spid="31" grpId="0" animBg="1"/>
      <p:bldP spid="32" grpId="0"/>
      <p:bldP spid="33" grpId="0" animBg="1"/>
      <p:bldP spid="34" grpId="0"/>
      <p:bldP spid="35" grpId="0" animBg="1"/>
      <p:bldP spid="36" grpId="0"/>
      <p:bldP spid="1025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2"/>
          <p:cNvSpPr txBox="1"/>
          <p:nvPr/>
        </p:nvSpPr>
        <p:spPr>
          <a:xfrm>
            <a:off x="4675188" y="3175000"/>
            <a:ext cx="6697663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5188" y="4171950"/>
            <a:ext cx="6697663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5188" y="5211763"/>
            <a:ext cx="6697663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4413" y="4048125"/>
            <a:ext cx="1960562" cy="784225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添加文字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MH_Other_4"/>
            <p:cNvSpPr/>
            <p:nvPr>
              <p:custDataLst>
                <p:tags r:id="rId4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4413" y="5095875"/>
            <a:ext cx="1960562" cy="784225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添加文字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MH_Other_7"/>
            <p:cNvSpPr/>
            <p:nvPr>
              <p:custDataLst>
                <p:tags r:id="rId3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4413" y="2065338"/>
            <a:ext cx="1960562" cy="784225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添加文字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MH_Other_10"/>
            <p:cNvSpPr/>
            <p:nvPr>
              <p:custDataLst>
                <p:tags r:id="rId2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4413" y="3043238"/>
            <a:ext cx="1960562" cy="785812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添加文字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5188" y="2144713"/>
            <a:ext cx="6697663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 panose="02010600040101010101" pitchFamily="2" charset="-122"/>
              <a:ea typeface="+mn-ea"/>
              <a:cs typeface="+mn-cs"/>
            </a:endParaRPr>
          </a:p>
        </p:txBody>
      </p:sp>
      <p:sp>
        <p:nvSpPr>
          <p:cNvPr id="19466" name="文本框 18"/>
          <p:cNvSpPr txBox="1"/>
          <p:nvPr/>
        </p:nvSpPr>
        <p:spPr>
          <a:xfrm>
            <a:off x="2211388" y="520700"/>
            <a:ext cx="2954337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工作完成情况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196691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8113" y="1976438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年度工作概述</a:t>
            </a:r>
          </a:p>
        </p:txBody>
      </p:sp>
      <p:sp>
        <p:nvSpPr>
          <p:cNvPr id="22" name="矩形 21"/>
          <p:cNvSpPr/>
          <p:nvPr/>
        </p:nvSpPr>
        <p:spPr>
          <a:xfrm>
            <a:off x="138113" y="2759075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工作完成情况</a:t>
            </a:r>
          </a:p>
        </p:txBody>
      </p:sp>
      <p:sp>
        <p:nvSpPr>
          <p:cNvPr id="23" name="矩形 22"/>
          <p:cNvSpPr/>
          <p:nvPr/>
        </p:nvSpPr>
        <p:spPr>
          <a:xfrm>
            <a:off x="138113" y="3543300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成功项目展示</a:t>
            </a:r>
          </a:p>
        </p:txBody>
      </p:sp>
      <p:sp>
        <p:nvSpPr>
          <p:cNvPr id="24" name="矩形 23"/>
          <p:cNvSpPr/>
          <p:nvPr/>
        </p:nvSpPr>
        <p:spPr>
          <a:xfrm>
            <a:off x="138113" y="4325938"/>
            <a:ext cx="1690688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工作存在不足</a:t>
            </a:r>
          </a:p>
        </p:txBody>
      </p:sp>
      <p:sp>
        <p:nvSpPr>
          <p:cNvPr id="25" name="矩形 24"/>
          <p:cNvSpPr/>
          <p:nvPr/>
        </p:nvSpPr>
        <p:spPr>
          <a:xfrm>
            <a:off x="138113" y="5110163"/>
            <a:ext cx="1690688" cy="3889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明年工作计划</a:t>
            </a:r>
          </a:p>
        </p:txBody>
      </p:sp>
      <p:sp>
        <p:nvSpPr>
          <p:cNvPr id="26" name="矩形 25"/>
          <p:cNvSpPr/>
          <p:nvPr/>
        </p:nvSpPr>
        <p:spPr>
          <a:xfrm>
            <a:off x="119063" y="2720975"/>
            <a:ext cx="1728788" cy="46831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151063" y="1268413"/>
            <a:ext cx="83121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75" name="Group 24"/>
          <p:cNvGrpSpPr>
            <a:grpSpLocks noChangeAspect="1"/>
          </p:cNvGrpSpPr>
          <p:nvPr/>
        </p:nvGrpSpPr>
        <p:grpSpPr>
          <a:xfrm>
            <a:off x="587375" y="169863"/>
            <a:ext cx="792163" cy="792162"/>
            <a:chOff x="352" y="705"/>
            <a:chExt cx="2169" cy="2168"/>
          </a:xfrm>
        </p:grpSpPr>
        <p:sp>
          <p:nvSpPr>
            <p:cNvPr id="19477" name="AutoShape 23"/>
            <p:cNvSpPr>
              <a:spLocks noChangeAspect="1" noTextEdit="1"/>
            </p:cNvSpPr>
            <p:nvPr/>
          </p:nvSpPr>
          <p:spPr>
            <a:xfrm>
              <a:off x="352" y="705"/>
              <a:ext cx="2169" cy="21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8" name="Freeform 25"/>
            <p:cNvSpPr/>
            <p:nvPr/>
          </p:nvSpPr>
          <p:spPr>
            <a:xfrm>
              <a:off x="573" y="603"/>
              <a:ext cx="1626" cy="832"/>
            </a:xfrm>
            <a:custGeom>
              <a:avLst/>
              <a:gdLst/>
              <a:ahLst/>
              <a:cxnLst>
                <a:cxn ang="0">
                  <a:pos x="230" y="280"/>
                </a:cxn>
                <a:cxn ang="0">
                  <a:pos x="1626" y="431"/>
                </a:cxn>
                <a:cxn ang="0">
                  <a:pos x="732" y="578"/>
                </a:cxn>
                <a:cxn ang="0">
                  <a:pos x="183" y="666"/>
                </a:cxn>
                <a:cxn ang="0">
                  <a:pos x="230" y="280"/>
                </a:cxn>
              </a:cxnLst>
              <a:rect l="0" t="0" r="0" b="0"/>
              <a:pathLst>
                <a:path w="686" h="351">
                  <a:moveTo>
                    <a:pt x="97" y="118"/>
                  </a:moveTo>
                  <a:cubicBezTo>
                    <a:pt x="280" y="0"/>
                    <a:pt x="526" y="22"/>
                    <a:pt x="686" y="182"/>
                  </a:cubicBezTo>
                  <a:cubicBezTo>
                    <a:pt x="546" y="82"/>
                    <a:pt x="394" y="159"/>
                    <a:pt x="309" y="244"/>
                  </a:cubicBezTo>
                  <a:cubicBezTo>
                    <a:pt x="236" y="317"/>
                    <a:pt x="147" y="351"/>
                    <a:pt x="77" y="281"/>
                  </a:cubicBezTo>
                  <a:cubicBezTo>
                    <a:pt x="0" y="203"/>
                    <a:pt x="84" y="126"/>
                    <a:pt x="97" y="11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9" name="Freeform 26"/>
            <p:cNvSpPr/>
            <p:nvPr/>
          </p:nvSpPr>
          <p:spPr>
            <a:xfrm>
              <a:off x="679" y="2143"/>
              <a:ext cx="1626" cy="832"/>
            </a:xfrm>
            <a:custGeom>
              <a:avLst/>
              <a:gdLst/>
              <a:ahLst/>
              <a:cxnLst>
                <a:cxn ang="0">
                  <a:pos x="1396" y="552"/>
                </a:cxn>
                <a:cxn ang="0">
                  <a:pos x="0" y="401"/>
                </a:cxn>
                <a:cxn ang="0">
                  <a:pos x="894" y="254"/>
                </a:cxn>
                <a:cxn ang="0">
                  <a:pos x="1443" y="166"/>
                </a:cxn>
                <a:cxn ang="0">
                  <a:pos x="1396" y="552"/>
                </a:cxn>
              </a:cxnLst>
              <a:rect l="0" t="0" r="0" b="0"/>
              <a:pathLst>
                <a:path w="686" h="351">
                  <a:moveTo>
                    <a:pt x="589" y="233"/>
                  </a:moveTo>
                  <a:cubicBezTo>
                    <a:pt x="406" y="351"/>
                    <a:pt x="160" y="329"/>
                    <a:pt x="0" y="169"/>
                  </a:cubicBezTo>
                  <a:cubicBezTo>
                    <a:pt x="139" y="269"/>
                    <a:pt x="292" y="192"/>
                    <a:pt x="377" y="107"/>
                  </a:cubicBezTo>
                  <a:cubicBezTo>
                    <a:pt x="450" y="34"/>
                    <a:pt x="538" y="0"/>
                    <a:pt x="609" y="70"/>
                  </a:cubicBezTo>
                  <a:cubicBezTo>
                    <a:pt x="686" y="148"/>
                    <a:pt x="602" y="225"/>
                    <a:pt x="589" y="23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27"/>
            <p:cNvSpPr/>
            <p:nvPr/>
          </p:nvSpPr>
          <p:spPr>
            <a:xfrm>
              <a:off x="253" y="1030"/>
              <a:ext cx="832" cy="1625"/>
            </a:xfrm>
            <a:custGeom>
              <a:avLst/>
              <a:gdLst/>
              <a:ahLst/>
              <a:cxnLst>
                <a:cxn ang="0">
                  <a:pos x="280" y="1395"/>
                </a:cxn>
                <a:cxn ang="0">
                  <a:pos x="429" y="0"/>
                </a:cxn>
                <a:cxn ang="0">
                  <a:pos x="578" y="893"/>
                </a:cxn>
                <a:cxn ang="0">
                  <a:pos x="666" y="1443"/>
                </a:cxn>
                <a:cxn ang="0">
                  <a:pos x="280" y="1395"/>
                </a:cxn>
              </a:cxnLst>
              <a:rect l="0" t="0" r="0" b="0"/>
              <a:pathLst>
                <a:path w="351" h="686">
                  <a:moveTo>
                    <a:pt x="118" y="589"/>
                  </a:moveTo>
                  <a:cubicBezTo>
                    <a:pt x="0" y="406"/>
                    <a:pt x="21" y="160"/>
                    <a:pt x="181" y="0"/>
                  </a:cubicBezTo>
                  <a:cubicBezTo>
                    <a:pt x="82" y="139"/>
                    <a:pt x="159" y="292"/>
                    <a:pt x="244" y="377"/>
                  </a:cubicBezTo>
                  <a:cubicBezTo>
                    <a:pt x="317" y="450"/>
                    <a:pt x="351" y="539"/>
                    <a:pt x="281" y="609"/>
                  </a:cubicBezTo>
                  <a:cubicBezTo>
                    <a:pt x="203" y="686"/>
                    <a:pt x="126" y="602"/>
                    <a:pt x="118" y="58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1" name="Freeform 28"/>
            <p:cNvSpPr/>
            <p:nvPr/>
          </p:nvSpPr>
          <p:spPr>
            <a:xfrm>
              <a:off x="1793" y="923"/>
              <a:ext cx="832" cy="1625"/>
            </a:xfrm>
            <a:custGeom>
              <a:avLst/>
              <a:gdLst/>
              <a:ahLst/>
              <a:cxnLst>
                <a:cxn ang="0">
                  <a:pos x="552" y="230"/>
                </a:cxn>
                <a:cxn ang="0">
                  <a:pos x="401" y="1625"/>
                </a:cxn>
                <a:cxn ang="0">
                  <a:pos x="254" y="732"/>
                </a:cxn>
                <a:cxn ang="0">
                  <a:pos x="166" y="182"/>
                </a:cxn>
                <a:cxn ang="0">
                  <a:pos x="552" y="230"/>
                </a:cxn>
              </a:cxnLst>
              <a:rect l="0" t="0" r="0" b="0"/>
              <a:pathLst>
                <a:path w="351" h="686">
                  <a:moveTo>
                    <a:pt x="233" y="97"/>
                  </a:moveTo>
                  <a:cubicBezTo>
                    <a:pt x="351" y="280"/>
                    <a:pt x="329" y="526"/>
                    <a:pt x="169" y="686"/>
                  </a:cubicBezTo>
                  <a:cubicBezTo>
                    <a:pt x="269" y="547"/>
                    <a:pt x="192" y="394"/>
                    <a:pt x="107" y="309"/>
                  </a:cubicBezTo>
                  <a:cubicBezTo>
                    <a:pt x="34" y="236"/>
                    <a:pt x="0" y="147"/>
                    <a:pt x="70" y="77"/>
                  </a:cubicBezTo>
                  <a:cubicBezTo>
                    <a:pt x="148" y="0"/>
                    <a:pt x="225" y="84"/>
                    <a:pt x="233" y="97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0" y="1077913"/>
            <a:ext cx="1966913" cy="33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您的公司</a:t>
            </a:r>
            <a:r>
              <a:rPr kumimoji="0" lang="en-US" altLang="zh-CN" sz="16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logo</a:t>
            </a:r>
            <a:endParaRPr kumimoji="0" lang="zh-CN" altLang="en-US" sz="1600" kern="1200" cap="none" spc="0" normalizeH="0" baseline="0" noProof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384AB57-759D-4886-A373-F8D872D8FCAA}"/>
              </a:ext>
            </a:extLst>
          </p:cNvPr>
          <p:cNvSpPr txBox="1"/>
          <p:nvPr/>
        </p:nvSpPr>
        <p:spPr>
          <a:xfrm>
            <a:off x="10419065" y="625429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上即书 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 奋笔疾书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  <a:hlinkClick r:id="rId7"/>
              </a:rPr>
              <a:t>www.qeesuu.com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SubTitle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FEBA01"/>
      </a:accent2>
      <a:accent3>
        <a:srgbClr val="0070C0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3771</Words>
  <Application>Microsoft Office PowerPoint</Application>
  <PresentationFormat>宽屏</PresentationFormat>
  <Paragraphs>510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 Unicode MS</vt:lpstr>
      <vt:lpstr>Nexa Light</vt:lpstr>
      <vt:lpstr>黑体</vt:lpstr>
      <vt:lpstr>华文楷体</vt:lpstr>
      <vt:lpstr>华文细黑</vt:lpstr>
      <vt:lpstr>宋体</vt:lpstr>
      <vt:lpstr>微软雅黑</vt:lpstr>
      <vt:lpstr>幼圆</vt:lpstr>
      <vt:lpstr>Arial</vt:lpstr>
      <vt:lpstr>Calibri</vt:lpstr>
      <vt:lpstr>FontAwesome</vt:lpstr>
      <vt:lpstr>Impact</vt:lpstr>
      <vt:lpstr>Lao UI</vt:lpstr>
      <vt:lpstr>Open Sans</vt:lpstr>
      <vt:lpstr>Open Sans Light</vt:lpstr>
      <vt:lpstr>Segoe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Flash</dc:title>
  <dc:creator>Penelope</dc:creator>
  <cp:lastModifiedBy>13381035907@139.com</cp:lastModifiedBy>
  <cp:revision>232</cp:revision>
  <dcterms:created xsi:type="dcterms:W3CDTF">2014-06-18T03:33:50Z</dcterms:created>
  <dcterms:modified xsi:type="dcterms:W3CDTF">2017-10-11T09:16:39Z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